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1" r:id="rId2"/>
    <p:sldMasterId id="2147483654" r:id="rId3"/>
    <p:sldMasterId id="2147483672" r:id="rId4"/>
  </p:sldMasterIdLst>
  <p:notesMasterIdLst>
    <p:notesMasterId r:id="rId29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8" r:id="rId16"/>
    <p:sldId id="269" r:id="rId17"/>
    <p:sldId id="270" r:id="rId18"/>
    <p:sldId id="295" r:id="rId19"/>
    <p:sldId id="296" r:id="rId20"/>
    <p:sldId id="297" r:id="rId21"/>
    <p:sldId id="277" r:id="rId22"/>
    <p:sldId id="275" r:id="rId23"/>
    <p:sldId id="298" r:id="rId24"/>
    <p:sldId id="299" r:id="rId25"/>
    <p:sldId id="289" r:id="rId26"/>
    <p:sldId id="292" r:id="rId27"/>
    <p:sldId id="293" r:id="rId2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36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9" roundtripDataSignature="AMtx7miYLin3hohDpWHzIoTYl8xxX967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D5088C-0309-40C1-AE90-A6AF2E34A758}">
  <a:tblStyle styleId="{AED5088C-0309-40C1-AE90-A6AF2E34A7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7E7C653-2AD5-4BCB-A141-1117B2B4B98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49" Type="http://customschemas.google.com/relationships/presentationmetadata" Target="meta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8" Type="http://schemas.openxmlformats.org/officeDocument/2006/relationships/slide" Target="slides/slide4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4cce938eb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24cce938eb1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g24cce938eb1_0_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4b982ac06f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4b982ac06f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g24b982ac06f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25ceca20d4_2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225ceca20d4_2_1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g225ceca20d4_2_1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25ceca20d4_2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25ceca20d4_2_1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g225ceca20d4_2_14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225ceca20d4_5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225ceca20d4_5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7" name="Google Shape;537;g225ceca20d4_5_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24b982ac06f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24b982ac06f_3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g24b982ac06f_3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2499ddfb25a_0_8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2499ddfb25a_0_8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249356e88bf_0_5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g249356e88bf_0_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225ceca20d4_2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225ceca20d4_2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998;g225ceca20d4_2_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50645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25ceca20d4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25ceca20d4_5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g225ceca20d4_5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4b56cbba33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4b56cbba33_1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g24b56cbba33_1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4b56cbba33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4b56cbba33_1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g24b56cbba33_1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4b52c92f4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4b52c92f4a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24b52c92f4a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49356e88bf_0_10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g249356e88bf_0_10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 layout">
  <p:cSld name="Cover slide layout">
    <p:bg>
      <p:bgPr>
        <a:solidFill>
          <a:schemeClr val="accent3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0"/>
          <p:cNvSpPr/>
          <p:nvPr/>
        </p:nvSpPr>
        <p:spPr>
          <a:xfrm flipH="1">
            <a:off x="0" y="0"/>
            <a:ext cx="12192001" cy="6858000"/>
          </a:xfrm>
          <a:custGeom>
            <a:avLst/>
            <a:gdLst/>
            <a:ahLst/>
            <a:cxnLst/>
            <a:rect l="l" t="t" r="r" b="b"/>
            <a:pathLst>
              <a:path w="12192001" h="6858000" extrusionOk="0">
                <a:moveTo>
                  <a:pt x="12192001" y="0"/>
                </a:moveTo>
                <a:lnTo>
                  <a:pt x="3518686" y="0"/>
                </a:lnTo>
                <a:lnTo>
                  <a:pt x="0" y="3092154"/>
                </a:lnTo>
                <a:lnTo>
                  <a:pt x="0" y="6858000"/>
                </a:lnTo>
                <a:lnTo>
                  <a:pt x="5603032" y="6858000"/>
                </a:lnTo>
                <a:lnTo>
                  <a:pt x="12192001" y="1067740"/>
                </a:lnTo>
                <a:close/>
              </a:path>
            </a:pathLst>
          </a:custGeom>
          <a:solidFill>
            <a:srgbClr val="8EB3B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50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9"/>
          <p:cNvSpPr/>
          <p:nvPr/>
        </p:nvSpPr>
        <p:spPr>
          <a:xfrm>
            <a:off x="0" y="0"/>
            <a:ext cx="12192000" cy="38862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F8E7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" name="Google Shape;56;p59" descr="D:\KBM-정애\014-Fullppt\PNG이미지\탭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86552" y="1709312"/>
            <a:ext cx="3530683" cy="434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59" descr="D:\KBM-정애\014-Fullppt\PNG이미지\핸드폰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10310" y="3259539"/>
            <a:ext cx="2660906" cy="322372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59"/>
          <p:cNvSpPr>
            <a:spLocks noGrp="1"/>
          </p:cNvSpPr>
          <p:nvPr>
            <p:ph type="pic" idx="2"/>
          </p:nvPr>
        </p:nvSpPr>
        <p:spPr>
          <a:xfrm>
            <a:off x="8660866" y="2158177"/>
            <a:ext cx="2449154" cy="312552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59" name="Google Shape;59;p59"/>
          <p:cNvSpPr>
            <a:spLocks noGrp="1"/>
          </p:cNvSpPr>
          <p:nvPr>
            <p:ph type="pic" idx="3"/>
          </p:nvPr>
        </p:nvSpPr>
        <p:spPr>
          <a:xfrm>
            <a:off x="6886576" y="3403405"/>
            <a:ext cx="1484457" cy="233064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0" name="Google Shape;60;p59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Images &amp; Contents Layout">
  <p:cSld name="16_Images &amp; Contents Layout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0"/>
          <p:cNvSpPr>
            <a:spLocks noGrp="1"/>
          </p:cNvSpPr>
          <p:nvPr>
            <p:ph type="pic" idx="2"/>
          </p:nvPr>
        </p:nvSpPr>
        <p:spPr>
          <a:xfrm>
            <a:off x="9139162" y="1"/>
            <a:ext cx="2863562" cy="399932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3" name="Google Shape;63;p60"/>
          <p:cNvSpPr>
            <a:spLocks noGrp="1"/>
          </p:cNvSpPr>
          <p:nvPr>
            <p:ph type="pic" idx="3"/>
          </p:nvPr>
        </p:nvSpPr>
        <p:spPr>
          <a:xfrm>
            <a:off x="6122128" y="2870061"/>
            <a:ext cx="2863562" cy="3987939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4" name="Google Shape;64;p60"/>
          <p:cNvSpPr/>
          <p:nvPr/>
        </p:nvSpPr>
        <p:spPr>
          <a:xfrm>
            <a:off x="9139162" y="4114800"/>
            <a:ext cx="2863562" cy="274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60"/>
          <p:cNvSpPr/>
          <p:nvPr/>
        </p:nvSpPr>
        <p:spPr>
          <a:xfrm>
            <a:off x="6122128" y="1"/>
            <a:ext cx="2863562" cy="27545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60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Images &amp; Contents Layout">
  <p:cSld name="23_Images &amp; Contents Layou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1"/>
          <p:cNvSpPr>
            <a:spLocks noGrp="1"/>
          </p:cNvSpPr>
          <p:nvPr>
            <p:ph type="pic" idx="2"/>
          </p:nvPr>
        </p:nvSpPr>
        <p:spPr>
          <a:xfrm>
            <a:off x="3728244" y="2682240"/>
            <a:ext cx="3600000" cy="417576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9" name="Google Shape;69;p61"/>
          <p:cNvSpPr>
            <a:spLocks noGrp="1"/>
          </p:cNvSpPr>
          <p:nvPr>
            <p:ph type="pic" idx="3"/>
          </p:nvPr>
        </p:nvSpPr>
        <p:spPr>
          <a:xfrm>
            <a:off x="0" y="2682240"/>
            <a:ext cx="3600000" cy="417576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grpSp>
        <p:nvGrpSpPr>
          <p:cNvPr id="70" name="Google Shape;70;p61"/>
          <p:cNvGrpSpPr/>
          <p:nvPr/>
        </p:nvGrpSpPr>
        <p:grpSpPr>
          <a:xfrm>
            <a:off x="11766624" y="0"/>
            <a:ext cx="425376" cy="6858000"/>
            <a:chOff x="11760629" y="0"/>
            <a:chExt cx="425376" cy="6858000"/>
          </a:xfrm>
        </p:grpSpPr>
        <p:sp>
          <p:nvSpPr>
            <p:cNvPr id="71" name="Google Shape;71;p61"/>
            <p:cNvSpPr/>
            <p:nvPr/>
          </p:nvSpPr>
          <p:spPr>
            <a:xfrm>
              <a:off x="11973317" y="0"/>
              <a:ext cx="212688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61"/>
            <p:cNvSpPr/>
            <p:nvPr/>
          </p:nvSpPr>
          <p:spPr>
            <a:xfrm>
              <a:off x="11760629" y="0"/>
              <a:ext cx="212688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" name="Google Shape;73;p61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4_Images &amp; Contents Layout">
  <p:cSld name="24_Images &amp; Contents Layou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2"/>
          <p:cNvSpPr/>
          <p:nvPr/>
        </p:nvSpPr>
        <p:spPr>
          <a:xfrm>
            <a:off x="0" y="4702631"/>
            <a:ext cx="12192000" cy="215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62"/>
          <p:cNvSpPr>
            <a:spLocks noGrp="1"/>
          </p:cNvSpPr>
          <p:nvPr>
            <p:ph type="pic" idx="2"/>
          </p:nvPr>
        </p:nvSpPr>
        <p:spPr>
          <a:xfrm>
            <a:off x="0" y="1393369"/>
            <a:ext cx="4060800" cy="330926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7" name="Google Shape;77;p62"/>
          <p:cNvSpPr>
            <a:spLocks noGrp="1"/>
          </p:cNvSpPr>
          <p:nvPr>
            <p:ph type="pic" idx="3"/>
          </p:nvPr>
        </p:nvSpPr>
        <p:spPr>
          <a:xfrm>
            <a:off x="4060800" y="1393369"/>
            <a:ext cx="4074310" cy="330926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8" name="Google Shape;78;p62"/>
          <p:cNvSpPr>
            <a:spLocks noGrp="1"/>
          </p:cNvSpPr>
          <p:nvPr>
            <p:ph type="pic" idx="4"/>
          </p:nvPr>
        </p:nvSpPr>
        <p:spPr>
          <a:xfrm>
            <a:off x="8131200" y="1393369"/>
            <a:ext cx="4060800" cy="330926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9" name="Google Shape;79;p62"/>
          <p:cNvSpPr txBox="1">
            <a:spLocks noGrp="1"/>
          </p:cNvSpPr>
          <p:nvPr>
            <p:ph type="body" idx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sz="5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62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262626"/>
                </a:solidFill>
              </a:defRPr>
            </a:lvl1pPr>
            <a:lvl2pPr lvl="1">
              <a:buNone/>
              <a:defRPr>
                <a:solidFill>
                  <a:srgbClr val="262626"/>
                </a:solidFill>
              </a:defRPr>
            </a:lvl2pPr>
            <a:lvl3pPr lvl="2">
              <a:buNone/>
              <a:defRPr>
                <a:solidFill>
                  <a:srgbClr val="262626"/>
                </a:solidFill>
              </a:defRPr>
            </a:lvl3pPr>
            <a:lvl4pPr lvl="3">
              <a:buNone/>
              <a:defRPr>
                <a:solidFill>
                  <a:srgbClr val="262626"/>
                </a:solidFill>
              </a:defRPr>
            </a:lvl4pPr>
            <a:lvl5pPr lvl="4">
              <a:buNone/>
              <a:defRPr>
                <a:solidFill>
                  <a:srgbClr val="262626"/>
                </a:solidFill>
              </a:defRPr>
            </a:lvl5pPr>
            <a:lvl6pPr lvl="5">
              <a:buNone/>
              <a:defRPr>
                <a:solidFill>
                  <a:srgbClr val="262626"/>
                </a:solidFill>
              </a:defRPr>
            </a:lvl6pPr>
            <a:lvl7pPr lvl="6">
              <a:buNone/>
              <a:defRPr>
                <a:solidFill>
                  <a:srgbClr val="262626"/>
                </a:solidFill>
              </a:defRPr>
            </a:lvl7pPr>
            <a:lvl8pPr lvl="7">
              <a:buNone/>
              <a:defRPr>
                <a:solidFill>
                  <a:srgbClr val="262626"/>
                </a:solidFill>
              </a:defRPr>
            </a:lvl8pPr>
            <a:lvl9pPr lvl="8">
              <a:buNone/>
              <a:defRPr>
                <a:solidFill>
                  <a:srgbClr val="26262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Images &amp; Contents Layout">
  <p:cSld name="25_Images &amp; Contents Layou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3"/>
          <p:cNvSpPr>
            <a:spLocks noGrp="1"/>
          </p:cNvSpPr>
          <p:nvPr>
            <p:ph type="pic" idx="2"/>
          </p:nvPr>
        </p:nvSpPr>
        <p:spPr>
          <a:xfrm>
            <a:off x="0" y="0"/>
            <a:ext cx="590338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83" name="Google Shape;83;p63"/>
          <p:cNvSpPr>
            <a:spLocks noGrp="1"/>
          </p:cNvSpPr>
          <p:nvPr>
            <p:ph type="pic" idx="3"/>
          </p:nvPr>
        </p:nvSpPr>
        <p:spPr>
          <a:xfrm>
            <a:off x="6481869" y="1459515"/>
            <a:ext cx="2571107" cy="229536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84" name="Google Shape;84;p63"/>
          <p:cNvSpPr>
            <a:spLocks noGrp="1"/>
          </p:cNvSpPr>
          <p:nvPr>
            <p:ph type="pic" idx="4"/>
          </p:nvPr>
        </p:nvSpPr>
        <p:spPr>
          <a:xfrm>
            <a:off x="9050307" y="1459515"/>
            <a:ext cx="2571107" cy="229536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85" name="Google Shape;85;p63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Images &amp; Contents Layout">
  <p:cSld name="19_Images &amp; Contents Layou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4"/>
          <p:cNvSpPr>
            <a:spLocks noGrp="1"/>
          </p:cNvSpPr>
          <p:nvPr>
            <p:ph type="pic" idx="2"/>
          </p:nvPr>
        </p:nvSpPr>
        <p:spPr>
          <a:xfrm>
            <a:off x="5807968" y="0"/>
            <a:ext cx="6384032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88" name="Google Shape;88;p64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5"/>
          <p:cNvSpPr>
            <a:spLocks noGrp="1"/>
          </p:cNvSpPr>
          <p:nvPr>
            <p:ph type="pic" idx="2"/>
          </p:nvPr>
        </p:nvSpPr>
        <p:spPr>
          <a:xfrm>
            <a:off x="4630867" y="-8359"/>
            <a:ext cx="3840000" cy="6866359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1" name="Google Shape;91;p65"/>
          <p:cNvSpPr/>
          <p:nvPr/>
        </p:nvSpPr>
        <p:spPr>
          <a:xfrm rot="5400000">
            <a:off x="0" y="0"/>
            <a:ext cx="1097280" cy="109728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65"/>
          <p:cNvSpPr/>
          <p:nvPr/>
        </p:nvSpPr>
        <p:spPr>
          <a:xfrm>
            <a:off x="8445501" y="0"/>
            <a:ext cx="3746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65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Images &amp; Contents Layout">
  <p:cSld name="8_Images &amp; Contents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6"/>
          <p:cNvSpPr/>
          <p:nvPr/>
        </p:nvSpPr>
        <p:spPr>
          <a:xfrm>
            <a:off x="0" y="3265715"/>
            <a:ext cx="12192000" cy="35922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66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326571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7" name="Google Shape;97;p66"/>
          <p:cNvSpPr/>
          <p:nvPr/>
        </p:nvSpPr>
        <p:spPr>
          <a:xfrm>
            <a:off x="0" y="3265714"/>
            <a:ext cx="12192000" cy="9127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66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ntents slide layout">
  <p:cSld name="3_Contents slide layout">
    <p:bg>
      <p:bgPr>
        <a:solidFill>
          <a:schemeClr val="accent3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7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NG sets layout">
  <p:cSld name="PNG sets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9"/>
          <p:cNvSpPr txBox="1">
            <a:spLocks noGrp="1"/>
          </p:cNvSpPr>
          <p:nvPr>
            <p:ph type="body" idx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sz="5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69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262626"/>
                </a:solidFill>
              </a:defRPr>
            </a:lvl1pPr>
            <a:lvl2pPr lvl="1">
              <a:buNone/>
              <a:defRPr>
                <a:solidFill>
                  <a:srgbClr val="262626"/>
                </a:solidFill>
              </a:defRPr>
            </a:lvl2pPr>
            <a:lvl3pPr lvl="2">
              <a:buNone/>
              <a:defRPr>
                <a:solidFill>
                  <a:srgbClr val="262626"/>
                </a:solidFill>
              </a:defRPr>
            </a:lvl3pPr>
            <a:lvl4pPr lvl="3">
              <a:buNone/>
              <a:defRPr>
                <a:solidFill>
                  <a:srgbClr val="262626"/>
                </a:solidFill>
              </a:defRPr>
            </a:lvl4pPr>
            <a:lvl5pPr lvl="4">
              <a:buNone/>
              <a:defRPr>
                <a:solidFill>
                  <a:srgbClr val="262626"/>
                </a:solidFill>
              </a:defRPr>
            </a:lvl5pPr>
            <a:lvl6pPr lvl="5">
              <a:buNone/>
              <a:defRPr>
                <a:solidFill>
                  <a:srgbClr val="262626"/>
                </a:solidFill>
              </a:defRPr>
            </a:lvl6pPr>
            <a:lvl7pPr lvl="6">
              <a:buNone/>
              <a:defRPr>
                <a:solidFill>
                  <a:srgbClr val="262626"/>
                </a:solidFill>
              </a:defRPr>
            </a:lvl7pPr>
            <a:lvl8pPr lvl="7">
              <a:buNone/>
              <a:defRPr>
                <a:solidFill>
                  <a:srgbClr val="262626"/>
                </a:solidFill>
              </a:defRPr>
            </a:lvl8pPr>
            <a:lvl9pPr lvl="8">
              <a:buNone/>
              <a:defRPr>
                <a:solidFill>
                  <a:srgbClr val="26262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 layout">
  <p:cSld name="End slide layout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68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con sets layout">
  <p:cSld name="1_Icon sets layou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0"/>
          <p:cNvSpPr txBox="1">
            <a:spLocks noGrp="1"/>
          </p:cNvSpPr>
          <p:nvPr>
            <p:ph type="body" idx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sz="5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70"/>
          <p:cNvSpPr/>
          <p:nvPr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70"/>
          <p:cNvSpPr/>
          <p:nvPr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lt1">
              <a:alpha val="40784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70"/>
          <p:cNvSpPr/>
          <p:nvPr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lt1">
              <a:alpha val="2274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1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70"/>
          <p:cNvSpPr txBox="1"/>
          <p:nvPr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Resize without losing quality</a:t>
            </a:r>
            <a:endParaRPr sz="14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70"/>
          <p:cNvSpPr txBox="1"/>
          <p:nvPr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Change Fill Color &amp;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Line Color</a:t>
            </a:r>
            <a:endParaRPr sz="14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70"/>
          <p:cNvSpPr txBox="1"/>
          <p:nvPr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www.allppt.com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70"/>
          <p:cNvSpPr txBox="1"/>
          <p:nvPr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FREE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PPT TEMPLATES</a:t>
            </a:r>
            <a:endParaRPr/>
          </a:p>
        </p:txBody>
      </p:sp>
      <p:sp>
        <p:nvSpPr>
          <p:cNvPr id="113" name="Google Shape;113;p70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262626"/>
                </a:solidFill>
              </a:defRPr>
            </a:lvl1pPr>
            <a:lvl2pPr lvl="1">
              <a:buNone/>
              <a:defRPr>
                <a:solidFill>
                  <a:srgbClr val="262626"/>
                </a:solidFill>
              </a:defRPr>
            </a:lvl2pPr>
            <a:lvl3pPr lvl="2">
              <a:buNone/>
              <a:defRPr>
                <a:solidFill>
                  <a:srgbClr val="262626"/>
                </a:solidFill>
              </a:defRPr>
            </a:lvl3pPr>
            <a:lvl4pPr lvl="3">
              <a:buNone/>
              <a:defRPr>
                <a:solidFill>
                  <a:srgbClr val="262626"/>
                </a:solidFill>
              </a:defRPr>
            </a:lvl4pPr>
            <a:lvl5pPr lvl="4">
              <a:buNone/>
              <a:defRPr>
                <a:solidFill>
                  <a:srgbClr val="262626"/>
                </a:solidFill>
              </a:defRPr>
            </a:lvl5pPr>
            <a:lvl6pPr lvl="5">
              <a:buNone/>
              <a:defRPr>
                <a:solidFill>
                  <a:srgbClr val="262626"/>
                </a:solidFill>
              </a:defRPr>
            </a:lvl6pPr>
            <a:lvl7pPr lvl="6">
              <a:buNone/>
              <a:defRPr>
                <a:solidFill>
                  <a:srgbClr val="262626"/>
                </a:solidFill>
              </a:defRPr>
            </a:lvl7pPr>
            <a:lvl8pPr lvl="7">
              <a:buNone/>
              <a:defRPr>
                <a:solidFill>
                  <a:srgbClr val="262626"/>
                </a:solidFill>
              </a:defRPr>
            </a:lvl8pPr>
            <a:lvl9pPr lvl="8">
              <a:buNone/>
              <a:defRPr>
                <a:solidFill>
                  <a:srgbClr val="26262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49356e88bf_0_461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>
            <a:endParaRPr/>
          </a:p>
        </p:txBody>
      </p:sp>
      <p:sp>
        <p:nvSpPr>
          <p:cNvPr id="116" name="Google Shape;116;g249356e88bf_0_46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buNone/>
              <a:defRPr sz="1900"/>
            </a:lvl1pPr>
            <a:lvl2pPr lvl="1" rtl="0">
              <a:buNone/>
              <a:defRPr sz="1900"/>
            </a:lvl2pPr>
            <a:lvl3pPr lvl="2" rtl="0">
              <a:buNone/>
              <a:defRPr sz="1900"/>
            </a:lvl3pPr>
            <a:lvl4pPr lvl="3" rtl="0">
              <a:buNone/>
              <a:defRPr sz="1900"/>
            </a:lvl4pPr>
            <a:lvl5pPr lvl="4" rtl="0">
              <a:buNone/>
              <a:defRPr sz="1900"/>
            </a:lvl5pPr>
            <a:lvl6pPr lvl="5" rtl="0">
              <a:buNone/>
              <a:defRPr sz="1900"/>
            </a:lvl6pPr>
            <a:lvl7pPr lvl="6" rtl="0">
              <a:buNone/>
              <a:defRPr sz="1900"/>
            </a:lvl7pPr>
            <a:lvl8pPr lvl="7" rtl="0">
              <a:buNone/>
              <a:defRPr sz="1900"/>
            </a:lvl8pPr>
            <a:lvl9pPr lvl="8" rtl="0">
              <a:buNone/>
              <a:defRPr sz="19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78409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49356e88bf_0_96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23" name="Google Shape;123;g249356e88bf_0_96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24" name="Google Shape;124;g249356e88bf_0_96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49356e88bf_0_966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7" name="Google Shape;127;g249356e88bf_0_96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49356e88bf_0_96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249356e88bf_0_96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g249356e88bf_0_96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49356e88bf_0_97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g249356e88bf_0_97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35" name="Google Shape;135;g249356e88bf_0_973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36" name="Google Shape;136;g249356e88bf_0_97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49356e88bf_0_97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249356e88bf_0_97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49356e88bf_0_981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42" name="Google Shape;142;g249356e88bf_0_981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43" name="Google Shape;143;g249356e88bf_0_98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9356e88bf_0_985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146" name="Google Shape;146;g249356e88bf_0_98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49356e88bf_0_988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249356e88bf_0_988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50" name="Google Shape;150;g249356e88bf_0_988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1" name="Google Shape;151;g249356e88bf_0_988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g249356e88bf_0_98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Break Slide layout">
  <p:cSld name="Section Break Slide layou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2"/>
          <p:cNvSpPr/>
          <p:nvPr/>
        </p:nvSpPr>
        <p:spPr>
          <a:xfrm>
            <a:off x="0" y="0"/>
            <a:ext cx="12192000" cy="170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52"/>
          <p:cNvSpPr/>
          <p:nvPr/>
        </p:nvSpPr>
        <p:spPr>
          <a:xfrm>
            <a:off x="0" y="5170396"/>
            <a:ext cx="12192000" cy="1703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52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49356e88bf_0_994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155" name="Google Shape;155;g249356e88bf_0_99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49356e88bf_0_997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58" name="Google Shape;158;g249356e88bf_0_997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59" name="Google Shape;159;g249356e88bf_0_99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49356e88bf_0_100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g249356e88bf_0_157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>
            <a:endParaRPr/>
          </a:p>
        </p:txBody>
      </p:sp>
      <p:sp>
        <p:nvSpPr>
          <p:cNvPr id="24" name="Google Shape;24;g249356e88bf_0_15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buNone/>
              <a:defRPr sz="1900"/>
            </a:lvl1pPr>
            <a:lvl2pPr lvl="1" rtl="0">
              <a:buNone/>
              <a:defRPr sz="1900"/>
            </a:lvl2pPr>
            <a:lvl3pPr lvl="2" rtl="0">
              <a:buNone/>
              <a:defRPr sz="1900"/>
            </a:lvl3pPr>
            <a:lvl4pPr lvl="3" rtl="0">
              <a:buNone/>
              <a:defRPr sz="1900"/>
            </a:lvl4pPr>
            <a:lvl5pPr lvl="4" rtl="0">
              <a:buNone/>
              <a:defRPr sz="1900"/>
            </a:lvl5pPr>
            <a:lvl6pPr lvl="5" rtl="0">
              <a:buNone/>
              <a:defRPr sz="1900"/>
            </a:lvl6pPr>
            <a:lvl7pPr lvl="6" rtl="0">
              <a:buNone/>
              <a:defRPr sz="1900"/>
            </a:lvl7pPr>
            <a:lvl8pPr lvl="7" rtl="0">
              <a:buNone/>
              <a:defRPr sz="1900"/>
            </a:lvl8pPr>
            <a:lvl9pPr lvl="8" rtl="0">
              <a:buNone/>
              <a:defRPr sz="19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ts slide layout">
  <p:cSld name="1_Contents slide layou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4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Images &amp; Contents Layout">
  <p:cSld name="3_Images &amp; Contents Layou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5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31" name="Google Shape;31;p55"/>
          <p:cNvSpPr>
            <a:spLocks noGrp="1"/>
          </p:cNvSpPr>
          <p:nvPr>
            <p:ph type="pic" idx="3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32" name="Google Shape;32;p55"/>
          <p:cNvSpPr>
            <a:spLocks noGrp="1"/>
          </p:cNvSpPr>
          <p:nvPr>
            <p:ph type="pic" idx="4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33" name="Google Shape;33;p55"/>
          <p:cNvSpPr>
            <a:spLocks noGrp="1"/>
          </p:cNvSpPr>
          <p:nvPr>
            <p:ph type="pic" idx="5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34" name="Google Shape;34;p55"/>
          <p:cNvSpPr>
            <a:spLocks noGrp="1"/>
          </p:cNvSpPr>
          <p:nvPr>
            <p:ph type="pic" idx="6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35" name="Google Shape;35;p55"/>
          <p:cNvSpPr txBox="1">
            <a:spLocks noGrp="1"/>
          </p:cNvSpPr>
          <p:nvPr>
            <p:ph type="body" idx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sz="5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55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 slide layout">
  <p:cSld name="Contents slide layou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6"/>
          <p:cNvSpPr txBox="1">
            <a:spLocks noGrp="1"/>
          </p:cNvSpPr>
          <p:nvPr>
            <p:ph type="body" idx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Arial"/>
              <a:buNone/>
              <a:defRPr sz="5400" b="0" i="0" u="none" strike="noStrike" cap="non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56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262626"/>
                </a:solidFill>
              </a:defRPr>
            </a:lvl1pPr>
            <a:lvl2pPr lvl="1">
              <a:buNone/>
              <a:defRPr>
                <a:solidFill>
                  <a:srgbClr val="262626"/>
                </a:solidFill>
              </a:defRPr>
            </a:lvl2pPr>
            <a:lvl3pPr lvl="2">
              <a:buNone/>
              <a:defRPr>
                <a:solidFill>
                  <a:srgbClr val="262626"/>
                </a:solidFill>
              </a:defRPr>
            </a:lvl3pPr>
            <a:lvl4pPr lvl="3">
              <a:buNone/>
              <a:defRPr>
                <a:solidFill>
                  <a:srgbClr val="262626"/>
                </a:solidFill>
              </a:defRPr>
            </a:lvl4pPr>
            <a:lvl5pPr lvl="4">
              <a:buNone/>
              <a:defRPr>
                <a:solidFill>
                  <a:srgbClr val="262626"/>
                </a:solidFill>
              </a:defRPr>
            </a:lvl5pPr>
            <a:lvl6pPr lvl="5">
              <a:buNone/>
              <a:defRPr>
                <a:solidFill>
                  <a:srgbClr val="262626"/>
                </a:solidFill>
              </a:defRPr>
            </a:lvl6pPr>
            <a:lvl7pPr lvl="6">
              <a:buNone/>
              <a:defRPr>
                <a:solidFill>
                  <a:srgbClr val="262626"/>
                </a:solidFill>
              </a:defRPr>
            </a:lvl7pPr>
            <a:lvl8pPr lvl="7">
              <a:buNone/>
              <a:defRPr>
                <a:solidFill>
                  <a:srgbClr val="262626"/>
                </a:solidFill>
              </a:defRPr>
            </a:lvl8pPr>
            <a:lvl9pPr lvl="8">
              <a:buNone/>
              <a:defRPr>
                <a:solidFill>
                  <a:srgbClr val="262626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&amp; Contents Layout">
  <p:cSld name="Images &amp; Contents Layou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7"/>
          <p:cNvSpPr/>
          <p:nvPr/>
        </p:nvSpPr>
        <p:spPr>
          <a:xfrm flipH="1">
            <a:off x="0" y="-1"/>
            <a:ext cx="3607904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57"/>
          <p:cNvGrpSpPr/>
          <p:nvPr/>
        </p:nvGrpSpPr>
        <p:grpSpPr>
          <a:xfrm>
            <a:off x="5827170" y="1700808"/>
            <a:ext cx="6370226" cy="72000"/>
            <a:chOff x="3843032" y="6553200"/>
            <a:chExt cx="2066410" cy="87086"/>
          </a:xfrm>
        </p:grpSpPr>
        <p:sp>
          <p:nvSpPr>
            <p:cNvPr id="43" name="Google Shape;43;p57"/>
            <p:cNvSpPr/>
            <p:nvPr/>
          </p:nvSpPr>
          <p:spPr>
            <a:xfrm rot="10800000" flipH="1">
              <a:off x="3843032" y="6553200"/>
              <a:ext cx="413282" cy="8708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57"/>
            <p:cNvSpPr/>
            <p:nvPr/>
          </p:nvSpPr>
          <p:spPr>
            <a:xfrm rot="10800000" flipH="1">
              <a:off x="4256314" y="6553200"/>
              <a:ext cx="413282" cy="8708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57"/>
            <p:cNvSpPr/>
            <p:nvPr/>
          </p:nvSpPr>
          <p:spPr>
            <a:xfrm rot="10800000" flipH="1">
              <a:off x="4669596" y="6553200"/>
              <a:ext cx="413282" cy="870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57"/>
            <p:cNvSpPr/>
            <p:nvPr/>
          </p:nvSpPr>
          <p:spPr>
            <a:xfrm rot="10800000" flipH="1">
              <a:off x="5082878" y="6553200"/>
              <a:ext cx="413282" cy="870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57"/>
            <p:cNvSpPr/>
            <p:nvPr/>
          </p:nvSpPr>
          <p:spPr>
            <a:xfrm rot="10800000" flipH="1">
              <a:off x="5496160" y="6553200"/>
              <a:ext cx="413282" cy="8708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8" name="Google Shape;48;p57" descr="E:\002-KIMS BUSINESS\007-02-MaxPPT-Contents\150902-com-Global-Laptop\mo900.png"/>
          <p:cNvPicPr preferRelativeResize="0"/>
          <p:nvPr/>
        </p:nvPicPr>
        <p:blipFill rotWithShape="1">
          <a:blip r:embed="rId2">
            <a:alphaModFix/>
          </a:blip>
          <a:srcRect l="18253"/>
          <a:stretch/>
        </p:blipFill>
        <p:spPr>
          <a:xfrm>
            <a:off x="-1" y="549778"/>
            <a:ext cx="5139665" cy="6308224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57"/>
          <p:cNvSpPr>
            <a:spLocks noGrp="1"/>
          </p:cNvSpPr>
          <p:nvPr>
            <p:ph type="pic" idx="2"/>
          </p:nvPr>
        </p:nvSpPr>
        <p:spPr>
          <a:xfrm>
            <a:off x="2219265" y="1047756"/>
            <a:ext cx="2375188" cy="3703149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50" name="Google Shape;50;p57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ontents slide layout">
  <p:cSld name="5_Contents slide layout">
    <p:bg>
      <p:bgPr>
        <a:solidFill>
          <a:schemeClr val="lt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8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53" name="Google Shape;53;p58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9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</a:defRPr>
            </a:lvl1pPr>
            <a:lvl2pPr lvl="1" algn="r">
              <a:buNone/>
              <a:defRPr sz="1300">
                <a:solidFill>
                  <a:schemeClr val="tx1"/>
                </a:solidFill>
              </a:defRPr>
            </a:lvl2pPr>
            <a:lvl3pPr lvl="2" algn="r">
              <a:buNone/>
              <a:defRPr sz="1300">
                <a:solidFill>
                  <a:schemeClr val="tx1"/>
                </a:solidFill>
              </a:defRPr>
            </a:lvl3pPr>
            <a:lvl4pPr lvl="3" algn="r">
              <a:buNone/>
              <a:defRPr sz="1300">
                <a:solidFill>
                  <a:schemeClr val="tx1"/>
                </a:solidFill>
              </a:defRPr>
            </a:lvl4pPr>
            <a:lvl5pPr lvl="4" algn="r">
              <a:buNone/>
              <a:defRPr sz="1300">
                <a:solidFill>
                  <a:schemeClr val="tx1"/>
                </a:solidFill>
              </a:defRPr>
            </a:lvl5pPr>
            <a:lvl6pPr lvl="5" algn="r">
              <a:buNone/>
              <a:defRPr sz="1300">
                <a:solidFill>
                  <a:schemeClr val="tx1"/>
                </a:solidFill>
              </a:defRPr>
            </a:lvl6pPr>
            <a:lvl7pPr lvl="6" algn="r">
              <a:buNone/>
              <a:defRPr sz="1300">
                <a:solidFill>
                  <a:schemeClr val="tx1"/>
                </a:solidFill>
              </a:defRPr>
            </a:lvl7pPr>
            <a:lvl8pPr lvl="7" algn="r">
              <a:buNone/>
              <a:defRPr sz="1300">
                <a:solidFill>
                  <a:schemeClr val="tx1"/>
                </a:solidFill>
              </a:defRPr>
            </a:lvl8pPr>
            <a:lvl9pPr lvl="8" algn="r">
              <a:buNone/>
              <a:defRPr sz="1300">
                <a:solidFill>
                  <a:schemeClr val="tx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1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</a:defRPr>
            </a:lvl1pPr>
            <a:lvl2pPr lvl="1" algn="r">
              <a:buNone/>
              <a:defRPr sz="1300">
                <a:solidFill>
                  <a:schemeClr val="tx1"/>
                </a:solidFill>
              </a:defRPr>
            </a:lvl2pPr>
            <a:lvl3pPr lvl="2" algn="r">
              <a:buNone/>
              <a:defRPr sz="1300">
                <a:solidFill>
                  <a:schemeClr val="tx1"/>
                </a:solidFill>
              </a:defRPr>
            </a:lvl3pPr>
            <a:lvl4pPr lvl="3" algn="r">
              <a:buNone/>
              <a:defRPr sz="1300">
                <a:solidFill>
                  <a:schemeClr val="tx1"/>
                </a:solidFill>
              </a:defRPr>
            </a:lvl4pPr>
            <a:lvl5pPr lvl="4" algn="r">
              <a:buNone/>
              <a:defRPr sz="1300">
                <a:solidFill>
                  <a:schemeClr val="tx1"/>
                </a:solidFill>
              </a:defRPr>
            </a:lvl5pPr>
            <a:lvl6pPr lvl="5" algn="r">
              <a:buNone/>
              <a:defRPr sz="1300">
                <a:solidFill>
                  <a:schemeClr val="tx1"/>
                </a:solidFill>
              </a:defRPr>
            </a:lvl6pPr>
            <a:lvl7pPr lvl="6" algn="r">
              <a:buNone/>
              <a:defRPr sz="1300">
                <a:solidFill>
                  <a:schemeClr val="tx1"/>
                </a:solidFill>
              </a:defRPr>
            </a:lvl7pPr>
            <a:lvl8pPr lvl="7" algn="r">
              <a:buNone/>
              <a:defRPr sz="1300">
                <a:solidFill>
                  <a:schemeClr val="tx1"/>
                </a:solidFill>
              </a:defRPr>
            </a:lvl8pPr>
            <a:lvl9pPr lvl="8" algn="r">
              <a:buNone/>
              <a:defRPr sz="1300">
                <a:solidFill>
                  <a:schemeClr val="tx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3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</a:defRPr>
            </a:lvl1pPr>
            <a:lvl2pPr lvl="1" algn="r">
              <a:buNone/>
              <a:defRPr sz="1300">
                <a:solidFill>
                  <a:schemeClr val="tx1"/>
                </a:solidFill>
              </a:defRPr>
            </a:lvl2pPr>
            <a:lvl3pPr lvl="2" algn="r">
              <a:buNone/>
              <a:defRPr sz="1300">
                <a:solidFill>
                  <a:schemeClr val="tx1"/>
                </a:solidFill>
              </a:defRPr>
            </a:lvl3pPr>
            <a:lvl4pPr lvl="3" algn="r">
              <a:buNone/>
              <a:defRPr sz="1300">
                <a:solidFill>
                  <a:schemeClr val="tx1"/>
                </a:solidFill>
              </a:defRPr>
            </a:lvl4pPr>
            <a:lvl5pPr lvl="4" algn="r">
              <a:buNone/>
              <a:defRPr sz="1300">
                <a:solidFill>
                  <a:schemeClr val="tx1"/>
                </a:solidFill>
              </a:defRPr>
            </a:lvl5pPr>
            <a:lvl6pPr lvl="5" algn="r">
              <a:buNone/>
              <a:defRPr sz="1300">
                <a:solidFill>
                  <a:schemeClr val="tx1"/>
                </a:solidFill>
              </a:defRPr>
            </a:lvl6pPr>
            <a:lvl7pPr lvl="6" algn="r">
              <a:buNone/>
              <a:defRPr sz="1300">
                <a:solidFill>
                  <a:schemeClr val="tx1"/>
                </a:solidFill>
              </a:defRPr>
            </a:lvl7pPr>
            <a:lvl8pPr lvl="7" algn="r">
              <a:buNone/>
              <a:defRPr sz="1300">
                <a:solidFill>
                  <a:schemeClr val="tx1"/>
                </a:solidFill>
              </a:defRPr>
            </a:lvl8pPr>
            <a:lvl9pPr lvl="8" algn="r">
              <a:buNone/>
              <a:defRPr sz="1300">
                <a:solidFill>
                  <a:schemeClr val="tx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8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9356e88bf_0_95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g249356e88bf_0_95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g249356e88bf_0_95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slide" Target="slide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28xT5G4gKk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"/>
          <p:cNvGrpSpPr/>
          <p:nvPr/>
        </p:nvGrpSpPr>
        <p:grpSpPr>
          <a:xfrm flipH="1">
            <a:off x="8129301" y="1897860"/>
            <a:ext cx="4062865" cy="4980026"/>
            <a:chOff x="6277020" y="2139413"/>
            <a:chExt cx="3233993" cy="4457995"/>
          </a:xfrm>
        </p:grpSpPr>
        <p:grpSp>
          <p:nvGrpSpPr>
            <p:cNvPr id="167" name="Google Shape;167;p1"/>
            <p:cNvGrpSpPr/>
            <p:nvPr/>
          </p:nvGrpSpPr>
          <p:grpSpPr>
            <a:xfrm>
              <a:off x="6277020" y="2139413"/>
              <a:ext cx="3233993" cy="4457995"/>
              <a:chOff x="6277020" y="2139413"/>
              <a:chExt cx="3233993" cy="4457995"/>
            </a:xfrm>
          </p:grpSpPr>
          <p:sp>
            <p:nvSpPr>
              <p:cNvPr id="168" name="Google Shape;168;p1"/>
              <p:cNvSpPr/>
              <p:nvPr/>
            </p:nvSpPr>
            <p:spPr>
              <a:xfrm>
                <a:off x="7099360" y="2194466"/>
                <a:ext cx="1045418" cy="1664925"/>
              </a:xfrm>
              <a:custGeom>
                <a:avLst/>
                <a:gdLst/>
                <a:ahLst/>
                <a:cxnLst/>
                <a:rect l="l" t="t" r="r" b="b"/>
                <a:pathLst>
                  <a:path w="1045418" h="1664925" extrusionOk="0">
                    <a:moveTo>
                      <a:pt x="1049314" y="736645"/>
                    </a:moveTo>
                    <a:cubicBezTo>
                      <a:pt x="1050282" y="669855"/>
                      <a:pt x="1033826" y="406080"/>
                      <a:pt x="1001399" y="335418"/>
                    </a:cubicBezTo>
                    <a:cubicBezTo>
                      <a:pt x="989299" y="309282"/>
                      <a:pt x="862010" y="119558"/>
                      <a:pt x="836358" y="106490"/>
                    </a:cubicBezTo>
                    <a:cubicBezTo>
                      <a:pt x="732301" y="51800"/>
                      <a:pt x="641310" y="1949"/>
                      <a:pt x="543544" y="497"/>
                    </a:cubicBezTo>
                    <a:cubicBezTo>
                      <a:pt x="462234" y="-955"/>
                      <a:pt x="236211" y="-6279"/>
                      <a:pt x="128765" y="108910"/>
                    </a:cubicBezTo>
                    <a:cubicBezTo>
                      <a:pt x="94402" y="146178"/>
                      <a:pt x="16963" y="407532"/>
                      <a:pt x="2444" y="524174"/>
                    </a:cubicBezTo>
                    <a:cubicBezTo>
                      <a:pt x="-7236" y="622424"/>
                      <a:pt x="14543" y="769557"/>
                      <a:pt x="20835" y="860063"/>
                    </a:cubicBezTo>
                    <a:cubicBezTo>
                      <a:pt x="23739" y="901202"/>
                      <a:pt x="74074" y="1016876"/>
                      <a:pt x="76978" y="1026555"/>
                    </a:cubicBezTo>
                    <a:cubicBezTo>
                      <a:pt x="78430" y="1028491"/>
                      <a:pt x="139897" y="1157233"/>
                      <a:pt x="139897" y="1157233"/>
                    </a:cubicBezTo>
                    <a:cubicBezTo>
                      <a:pt x="148125" y="1166428"/>
                      <a:pt x="169420" y="1222087"/>
                      <a:pt x="170872" y="1224023"/>
                    </a:cubicBezTo>
                    <a:cubicBezTo>
                      <a:pt x="163128" y="1258870"/>
                      <a:pt x="163612" y="1279198"/>
                      <a:pt x="160708" y="1293718"/>
                    </a:cubicBezTo>
                    <a:cubicBezTo>
                      <a:pt x="158288" y="1312109"/>
                      <a:pt x="141833" y="1330017"/>
                      <a:pt x="162644" y="1344537"/>
                    </a:cubicBezTo>
                    <a:cubicBezTo>
                      <a:pt x="182004" y="1358088"/>
                      <a:pt x="620499" y="1665906"/>
                      <a:pt x="628727" y="1667358"/>
                    </a:cubicBezTo>
                    <a:cubicBezTo>
                      <a:pt x="634050" y="1669294"/>
                      <a:pt x="638406" y="1669294"/>
                      <a:pt x="641794" y="1667842"/>
                    </a:cubicBezTo>
                    <a:cubicBezTo>
                      <a:pt x="652926" y="1670262"/>
                      <a:pt x="690193" y="1660098"/>
                      <a:pt x="709069" y="1660098"/>
                    </a:cubicBezTo>
                    <a:cubicBezTo>
                      <a:pt x="720685" y="1660098"/>
                      <a:pt x="801027" y="1551200"/>
                      <a:pt x="816999" y="1529905"/>
                    </a:cubicBezTo>
                    <a:cubicBezTo>
                      <a:pt x="812643" y="1499414"/>
                      <a:pt x="813127" y="1493606"/>
                      <a:pt x="812643" y="1453434"/>
                    </a:cubicBezTo>
                    <a:cubicBezTo>
                      <a:pt x="811675" y="1415683"/>
                      <a:pt x="801995" y="1375996"/>
                      <a:pt x="826195" y="1341149"/>
                    </a:cubicBezTo>
                    <a:cubicBezTo>
                      <a:pt x="826195" y="1341149"/>
                      <a:pt x="826195" y="1341149"/>
                      <a:pt x="826195" y="1341149"/>
                    </a:cubicBezTo>
                    <a:cubicBezTo>
                      <a:pt x="826195" y="1341149"/>
                      <a:pt x="826195" y="1341149"/>
                      <a:pt x="826195" y="1341149"/>
                    </a:cubicBezTo>
                    <a:cubicBezTo>
                      <a:pt x="831518" y="1332921"/>
                      <a:pt x="880885" y="1264194"/>
                      <a:pt x="891533" y="1252579"/>
                    </a:cubicBezTo>
                    <a:cubicBezTo>
                      <a:pt x="935092" y="1183852"/>
                      <a:pt x="969939" y="1110770"/>
                      <a:pt x="987363" y="1030911"/>
                    </a:cubicBezTo>
                    <a:cubicBezTo>
                      <a:pt x="989783" y="1015908"/>
                      <a:pt x="992687" y="1001388"/>
                      <a:pt x="996559" y="986868"/>
                    </a:cubicBezTo>
                    <a:cubicBezTo>
                      <a:pt x="997527" y="982996"/>
                      <a:pt x="998011" y="979124"/>
                      <a:pt x="998011" y="975252"/>
                    </a:cubicBezTo>
                    <a:cubicBezTo>
                      <a:pt x="1005271" y="937501"/>
                      <a:pt x="1043506" y="800048"/>
                      <a:pt x="1049314" y="736645"/>
                    </a:cubicBezTo>
                    <a:close/>
                  </a:path>
                </a:pathLst>
              </a:custGeom>
              <a:solidFill>
                <a:srgbClr val="FAC7C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1"/>
              <p:cNvSpPr/>
              <p:nvPr/>
            </p:nvSpPr>
            <p:spPr>
              <a:xfrm>
                <a:off x="7251736" y="3408810"/>
                <a:ext cx="648547" cy="450111"/>
              </a:xfrm>
              <a:custGeom>
                <a:avLst/>
                <a:gdLst/>
                <a:ahLst/>
                <a:cxnLst/>
                <a:rect l="l" t="t" r="r" b="b"/>
                <a:pathLst>
                  <a:path w="648546" h="450110" extrusionOk="0">
                    <a:moveTo>
                      <a:pt x="20917" y="0"/>
                    </a:moveTo>
                    <a:cubicBezTo>
                      <a:pt x="40760" y="25167"/>
                      <a:pt x="64960" y="53723"/>
                      <a:pt x="76092" y="67275"/>
                    </a:cubicBezTo>
                    <a:cubicBezTo>
                      <a:pt x="124975" y="126321"/>
                      <a:pt x="162726" y="148101"/>
                      <a:pt x="223709" y="193596"/>
                    </a:cubicBezTo>
                    <a:cubicBezTo>
                      <a:pt x="262912" y="222635"/>
                      <a:pt x="309375" y="237155"/>
                      <a:pt x="359710" y="243447"/>
                    </a:cubicBezTo>
                    <a:cubicBezTo>
                      <a:pt x="459412" y="255063"/>
                      <a:pt x="547498" y="224571"/>
                      <a:pt x="631228" y="175204"/>
                    </a:cubicBezTo>
                    <a:cubicBezTo>
                      <a:pt x="637520" y="171332"/>
                      <a:pt x="644296" y="168428"/>
                      <a:pt x="650588" y="165524"/>
                    </a:cubicBezTo>
                    <a:cubicBezTo>
                      <a:pt x="634132" y="199888"/>
                      <a:pt x="550886" y="352345"/>
                      <a:pt x="505875" y="431719"/>
                    </a:cubicBezTo>
                    <a:cubicBezTo>
                      <a:pt x="498131" y="445755"/>
                      <a:pt x="493775" y="458822"/>
                      <a:pt x="476351" y="453014"/>
                    </a:cubicBezTo>
                    <a:cubicBezTo>
                      <a:pt x="468124" y="451563"/>
                      <a:pt x="29629" y="143745"/>
                      <a:pt x="10269" y="130193"/>
                    </a:cubicBezTo>
                    <a:cubicBezTo>
                      <a:pt x="-10543" y="115674"/>
                      <a:pt x="6397" y="97766"/>
                      <a:pt x="8333" y="79374"/>
                    </a:cubicBezTo>
                    <a:cubicBezTo>
                      <a:pt x="11721" y="62919"/>
                      <a:pt x="16561" y="46463"/>
                      <a:pt x="20917" y="0"/>
                    </a:cubicBezTo>
                    <a:close/>
                  </a:path>
                </a:pathLst>
              </a:custGeom>
              <a:solidFill>
                <a:srgbClr val="F8ABA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"/>
              <p:cNvSpPr/>
              <p:nvPr/>
            </p:nvSpPr>
            <p:spPr>
              <a:xfrm>
                <a:off x="7171701" y="3473664"/>
                <a:ext cx="982500" cy="1432610"/>
              </a:xfrm>
              <a:custGeom>
                <a:avLst/>
                <a:gdLst/>
                <a:ahLst/>
                <a:cxnLst/>
                <a:rect l="l" t="t" r="r" b="b"/>
                <a:pathLst>
                  <a:path w="982499" h="1432610" extrusionOk="0">
                    <a:moveTo>
                      <a:pt x="774182" y="264742"/>
                    </a:moveTo>
                    <a:cubicBezTo>
                      <a:pt x="772730" y="262806"/>
                      <a:pt x="755306" y="244899"/>
                      <a:pt x="743690" y="246835"/>
                    </a:cubicBezTo>
                    <a:cubicBezTo>
                      <a:pt x="720943" y="263775"/>
                      <a:pt x="675448" y="334921"/>
                      <a:pt x="673028" y="339277"/>
                    </a:cubicBezTo>
                    <a:cubicBezTo>
                      <a:pt x="660444" y="363476"/>
                      <a:pt x="643021" y="377028"/>
                      <a:pt x="613497" y="375576"/>
                    </a:cubicBezTo>
                    <a:cubicBezTo>
                      <a:pt x="598493" y="374608"/>
                      <a:pt x="583006" y="379448"/>
                      <a:pt x="569938" y="387676"/>
                    </a:cubicBezTo>
                    <a:cubicBezTo>
                      <a:pt x="565098" y="389128"/>
                      <a:pt x="532187" y="373640"/>
                      <a:pt x="523959" y="367832"/>
                    </a:cubicBezTo>
                    <a:cubicBezTo>
                      <a:pt x="516699" y="362992"/>
                      <a:pt x="256312" y="179076"/>
                      <a:pt x="203558" y="142777"/>
                    </a:cubicBezTo>
                    <a:cubicBezTo>
                      <a:pt x="203558" y="142777"/>
                      <a:pt x="108211" y="73083"/>
                      <a:pt x="87884" y="59531"/>
                    </a:cubicBezTo>
                    <a:cubicBezTo>
                      <a:pt x="79656" y="53723"/>
                      <a:pt x="77236" y="46947"/>
                      <a:pt x="80140" y="36783"/>
                    </a:cubicBezTo>
                    <a:cubicBezTo>
                      <a:pt x="82076" y="29039"/>
                      <a:pt x="101436" y="1452"/>
                      <a:pt x="89820" y="0"/>
                    </a:cubicBezTo>
                    <a:cubicBezTo>
                      <a:pt x="86432" y="0"/>
                      <a:pt x="63200" y="22747"/>
                      <a:pt x="53521" y="27587"/>
                    </a:cubicBezTo>
                    <a:cubicBezTo>
                      <a:pt x="39485" y="36783"/>
                      <a:pt x="34645" y="51787"/>
                      <a:pt x="29321" y="66307"/>
                    </a:cubicBezTo>
                    <a:cubicBezTo>
                      <a:pt x="27385" y="80342"/>
                      <a:pt x="-14238" y="137937"/>
                      <a:pt x="5122" y="158265"/>
                    </a:cubicBezTo>
                    <a:cubicBezTo>
                      <a:pt x="136283" y="296202"/>
                      <a:pt x="264540" y="477214"/>
                      <a:pt x="394250" y="616119"/>
                    </a:cubicBezTo>
                    <a:cubicBezTo>
                      <a:pt x="461040" y="687266"/>
                      <a:pt x="648828" y="955396"/>
                      <a:pt x="678836" y="999439"/>
                    </a:cubicBezTo>
                    <a:cubicBezTo>
                      <a:pt x="683676" y="999439"/>
                      <a:pt x="929058" y="1381791"/>
                      <a:pt x="982781" y="1436966"/>
                    </a:cubicBezTo>
                    <a:cubicBezTo>
                      <a:pt x="950354" y="1229334"/>
                      <a:pt x="888403" y="974272"/>
                      <a:pt x="889371" y="972820"/>
                    </a:cubicBezTo>
                    <a:cubicBezTo>
                      <a:pt x="890339" y="950072"/>
                      <a:pt x="780474" y="346537"/>
                      <a:pt x="774182" y="26474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1"/>
              <p:cNvSpPr/>
              <p:nvPr/>
            </p:nvSpPr>
            <p:spPr>
              <a:xfrm>
                <a:off x="7690572" y="3865948"/>
                <a:ext cx="469470" cy="1059938"/>
              </a:xfrm>
              <a:custGeom>
                <a:avLst/>
                <a:gdLst/>
                <a:ahLst/>
                <a:cxnLst/>
                <a:rect l="l" t="t" r="r" b="b"/>
                <a:pathLst>
                  <a:path w="469470" h="1059937" extrusionOk="0">
                    <a:moveTo>
                      <a:pt x="154157" y="524393"/>
                    </a:moveTo>
                    <a:cubicBezTo>
                      <a:pt x="134797" y="427595"/>
                      <a:pt x="115438" y="331281"/>
                      <a:pt x="96562" y="234483"/>
                    </a:cubicBezTo>
                    <a:cubicBezTo>
                      <a:pt x="94626" y="224803"/>
                      <a:pt x="88818" y="218995"/>
                      <a:pt x="82526" y="212703"/>
                    </a:cubicBezTo>
                    <a:cubicBezTo>
                      <a:pt x="58327" y="188020"/>
                      <a:pt x="34611" y="162852"/>
                      <a:pt x="9444" y="139137"/>
                    </a:cubicBezTo>
                    <a:cubicBezTo>
                      <a:pt x="-1204" y="128973"/>
                      <a:pt x="-2656" y="120261"/>
                      <a:pt x="4120" y="107678"/>
                    </a:cubicBezTo>
                    <a:cubicBezTo>
                      <a:pt x="11380" y="93158"/>
                      <a:pt x="19124" y="78638"/>
                      <a:pt x="22512" y="63151"/>
                    </a:cubicBezTo>
                    <a:cubicBezTo>
                      <a:pt x="29287" y="28303"/>
                      <a:pt x="52035" y="16203"/>
                      <a:pt x="84462" y="13300"/>
                    </a:cubicBezTo>
                    <a:cubicBezTo>
                      <a:pt x="104306" y="11364"/>
                      <a:pt x="136733" y="4104"/>
                      <a:pt x="156577" y="232"/>
                    </a:cubicBezTo>
                    <a:cubicBezTo>
                      <a:pt x="169644" y="-2672"/>
                      <a:pt x="192392" y="22495"/>
                      <a:pt x="203040" y="31207"/>
                    </a:cubicBezTo>
                    <a:cubicBezTo>
                      <a:pt x="266927" y="86382"/>
                      <a:pt x="231595" y="97998"/>
                      <a:pt x="223367" y="182212"/>
                    </a:cubicBezTo>
                    <a:cubicBezTo>
                      <a:pt x="219495" y="219963"/>
                      <a:pt x="232563" y="240775"/>
                      <a:pt x="249987" y="277558"/>
                    </a:cubicBezTo>
                    <a:cubicBezTo>
                      <a:pt x="278058" y="336605"/>
                      <a:pt x="310486" y="384036"/>
                      <a:pt x="327909" y="432435"/>
                    </a:cubicBezTo>
                    <a:cubicBezTo>
                      <a:pt x="332749" y="437275"/>
                      <a:pt x="432451" y="805107"/>
                      <a:pt x="441163" y="846246"/>
                    </a:cubicBezTo>
                    <a:cubicBezTo>
                      <a:pt x="447455" y="876738"/>
                      <a:pt x="479882" y="1057266"/>
                      <a:pt x="472622" y="1062106"/>
                    </a:cubicBezTo>
                    <a:cubicBezTo>
                      <a:pt x="422771" y="1048554"/>
                      <a:pt x="168192" y="627967"/>
                      <a:pt x="169160" y="609091"/>
                    </a:cubicBezTo>
                    <a:cubicBezTo>
                      <a:pt x="162385" y="588764"/>
                      <a:pt x="158029" y="565048"/>
                      <a:pt x="154157" y="524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1"/>
              <p:cNvSpPr/>
              <p:nvPr/>
            </p:nvSpPr>
            <p:spPr>
              <a:xfrm>
                <a:off x="8685419" y="5413012"/>
                <a:ext cx="29039" cy="24199"/>
              </a:xfrm>
              <a:custGeom>
                <a:avLst/>
                <a:gdLst/>
                <a:ahLst/>
                <a:cxnLst/>
                <a:rect l="l" t="t" r="r" b="b"/>
                <a:pathLst>
                  <a:path w="29039" h="24199" extrusionOk="0">
                    <a:moveTo>
                      <a:pt x="30007" y="25168"/>
                    </a:moveTo>
                    <a:cubicBezTo>
                      <a:pt x="16456" y="26136"/>
                      <a:pt x="4840" y="16456"/>
                      <a:pt x="0" y="0"/>
                    </a:cubicBezTo>
                    <a:cubicBezTo>
                      <a:pt x="10648" y="7260"/>
                      <a:pt x="21780" y="14520"/>
                      <a:pt x="30007" y="25168"/>
                    </a:cubicBezTo>
                    <a:close/>
                  </a:path>
                </a:pathLst>
              </a:custGeom>
              <a:solidFill>
                <a:srgbClr val="F1C1A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1"/>
              <p:cNvSpPr/>
              <p:nvPr/>
            </p:nvSpPr>
            <p:spPr>
              <a:xfrm>
                <a:off x="8105318" y="3015810"/>
                <a:ext cx="4840" cy="38719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38719" extrusionOk="0">
                    <a:moveTo>
                      <a:pt x="114967" y="39687"/>
                    </a:moveTo>
                    <a:cubicBezTo>
                      <a:pt x="78967" y="39687"/>
                      <a:pt x="42967" y="39687"/>
                      <a:pt x="6967" y="39687"/>
                    </a:cubicBezTo>
                    <a:cubicBezTo>
                      <a:pt x="6967" y="26135"/>
                      <a:pt x="-41033" y="12584"/>
                      <a:pt x="114967" y="0"/>
                    </a:cubicBezTo>
                    <a:cubicBezTo>
                      <a:pt x="114967" y="13552"/>
                      <a:pt x="114967" y="26619"/>
                      <a:pt x="114967" y="39687"/>
                    </a:cubicBezTo>
                    <a:close/>
                  </a:path>
                </a:pathLst>
              </a:custGeom>
              <a:solidFill>
                <a:srgbClr val="271F1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"/>
              <p:cNvSpPr/>
              <p:nvPr/>
            </p:nvSpPr>
            <p:spPr>
              <a:xfrm>
                <a:off x="8264628" y="3025974"/>
                <a:ext cx="4840" cy="48399"/>
              </a:xfrm>
              <a:custGeom>
                <a:avLst/>
                <a:gdLst/>
                <a:ahLst/>
                <a:cxnLst/>
                <a:rect l="l" t="t" r="r" b="b"/>
                <a:pathLst>
                  <a:path w="4839" h="48398" extrusionOk="0">
                    <a:moveTo>
                      <a:pt x="5044" y="49367"/>
                    </a:moveTo>
                    <a:cubicBezTo>
                      <a:pt x="-3668" y="33395"/>
                      <a:pt x="1656" y="16456"/>
                      <a:pt x="1172" y="0"/>
                    </a:cubicBezTo>
                    <a:cubicBezTo>
                      <a:pt x="7464" y="15972"/>
                      <a:pt x="5528" y="32427"/>
                      <a:pt x="5044" y="49367"/>
                    </a:cubicBezTo>
                    <a:close/>
                  </a:path>
                </a:pathLst>
              </a:custGeom>
              <a:solidFill>
                <a:srgbClr val="14100C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"/>
              <p:cNvSpPr/>
              <p:nvPr/>
            </p:nvSpPr>
            <p:spPr>
              <a:xfrm>
                <a:off x="7094544" y="3195491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 w="120000" h="120000" extrusionOk="0">
                    <a:moveTo>
                      <a:pt x="0" y="9000"/>
                    </a:moveTo>
                    <a:cubicBezTo>
                      <a:pt x="0" y="9000"/>
                      <a:pt x="0" y="-3000"/>
                      <a:pt x="0" y="9000"/>
                    </a:cubicBezTo>
                    <a:cubicBezTo>
                      <a:pt x="0" y="-3000"/>
                      <a:pt x="0" y="-3000"/>
                      <a:pt x="0" y="9000"/>
                    </a:cubicBezTo>
                    <a:lnTo>
                      <a:pt x="0" y="9000"/>
                    </a:lnTo>
                    <a:close/>
                  </a:path>
                </a:pathLst>
              </a:custGeom>
              <a:solidFill>
                <a:srgbClr val="08080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"/>
              <p:cNvSpPr/>
              <p:nvPr/>
            </p:nvSpPr>
            <p:spPr>
              <a:xfrm>
                <a:off x="7001382" y="2139413"/>
                <a:ext cx="1268053" cy="1418090"/>
              </a:xfrm>
              <a:custGeom>
                <a:avLst/>
                <a:gdLst/>
                <a:ahLst/>
                <a:cxnLst/>
                <a:rect l="l" t="t" r="r" b="b"/>
                <a:pathLst>
                  <a:path w="1268053" h="1418090" extrusionOk="0">
                    <a:moveTo>
                      <a:pt x="1268774" y="994490"/>
                    </a:moveTo>
                    <a:cubicBezTo>
                      <a:pt x="1270226" y="971259"/>
                      <a:pt x="1266838" y="957707"/>
                      <a:pt x="1268290" y="935443"/>
                    </a:cubicBezTo>
                    <a:cubicBezTo>
                      <a:pt x="1262966" y="919472"/>
                      <a:pt x="1274581" y="895756"/>
                      <a:pt x="1269258" y="879785"/>
                    </a:cubicBezTo>
                    <a:cubicBezTo>
                      <a:pt x="1265870" y="873493"/>
                      <a:pt x="1265870" y="873493"/>
                      <a:pt x="1255706" y="866233"/>
                    </a:cubicBezTo>
                    <a:cubicBezTo>
                      <a:pt x="1247478" y="863813"/>
                      <a:pt x="1243122" y="865265"/>
                      <a:pt x="1239250" y="862845"/>
                    </a:cubicBezTo>
                    <a:cubicBezTo>
                      <a:pt x="1215535" y="853649"/>
                      <a:pt x="1225698" y="833322"/>
                      <a:pt x="1224247" y="817350"/>
                    </a:cubicBezTo>
                    <a:cubicBezTo>
                      <a:pt x="1223279" y="803798"/>
                      <a:pt x="1229570" y="788795"/>
                      <a:pt x="1216019" y="780083"/>
                    </a:cubicBezTo>
                    <a:cubicBezTo>
                      <a:pt x="1214567" y="779115"/>
                      <a:pt x="1190367" y="748139"/>
                      <a:pt x="1190851" y="741364"/>
                    </a:cubicBezTo>
                    <a:cubicBezTo>
                      <a:pt x="1189399" y="727328"/>
                      <a:pt x="1191335" y="689577"/>
                      <a:pt x="1190851" y="689093"/>
                    </a:cubicBezTo>
                    <a:cubicBezTo>
                      <a:pt x="1190851" y="689093"/>
                      <a:pt x="1190851" y="689093"/>
                      <a:pt x="1190851" y="689093"/>
                    </a:cubicBezTo>
                    <a:lnTo>
                      <a:pt x="1190851" y="689093"/>
                    </a:lnTo>
                    <a:lnTo>
                      <a:pt x="1190851" y="689093"/>
                    </a:lnTo>
                    <a:cubicBezTo>
                      <a:pt x="1188915" y="685221"/>
                      <a:pt x="1189883" y="653761"/>
                      <a:pt x="1189883" y="641662"/>
                    </a:cubicBezTo>
                    <a:cubicBezTo>
                      <a:pt x="1189399" y="606814"/>
                      <a:pt x="1177299" y="517760"/>
                      <a:pt x="1171492" y="510016"/>
                    </a:cubicBezTo>
                    <a:cubicBezTo>
                      <a:pt x="1166652" y="494045"/>
                      <a:pt x="1171008" y="477589"/>
                      <a:pt x="1166168" y="461617"/>
                    </a:cubicBezTo>
                    <a:cubicBezTo>
                      <a:pt x="1166168" y="436934"/>
                      <a:pt x="1139548" y="416122"/>
                      <a:pt x="1142452" y="390471"/>
                    </a:cubicBezTo>
                    <a:cubicBezTo>
                      <a:pt x="1139548" y="381275"/>
                      <a:pt x="1142452" y="371595"/>
                      <a:pt x="1141484" y="362399"/>
                    </a:cubicBezTo>
                    <a:cubicBezTo>
                      <a:pt x="1138580" y="325132"/>
                      <a:pt x="1145356" y="308193"/>
                      <a:pt x="1120673" y="278185"/>
                    </a:cubicBezTo>
                    <a:cubicBezTo>
                      <a:pt x="1115833" y="269957"/>
                      <a:pt x="1100345" y="225914"/>
                      <a:pt x="1095989" y="218170"/>
                    </a:cubicBezTo>
                    <a:cubicBezTo>
                      <a:pt x="1082437" y="186711"/>
                      <a:pt x="1056786" y="178967"/>
                      <a:pt x="1035974" y="152348"/>
                    </a:cubicBezTo>
                    <a:cubicBezTo>
                      <a:pt x="1019035" y="123308"/>
                      <a:pt x="1005967" y="110725"/>
                      <a:pt x="974992" y="99593"/>
                    </a:cubicBezTo>
                    <a:cubicBezTo>
                      <a:pt x="971120" y="99593"/>
                      <a:pt x="954664" y="94269"/>
                      <a:pt x="953212" y="89913"/>
                    </a:cubicBezTo>
                    <a:cubicBezTo>
                      <a:pt x="945468" y="75877"/>
                      <a:pt x="919333" y="63294"/>
                      <a:pt x="904329" y="62326"/>
                    </a:cubicBezTo>
                    <a:cubicBezTo>
                      <a:pt x="885938" y="58938"/>
                      <a:pt x="882550" y="58454"/>
                      <a:pt x="866578" y="49742"/>
                    </a:cubicBezTo>
                    <a:cubicBezTo>
                      <a:pt x="844798" y="34738"/>
                      <a:pt x="820599" y="27962"/>
                      <a:pt x="794947" y="23122"/>
                    </a:cubicBezTo>
                    <a:cubicBezTo>
                      <a:pt x="770748" y="18767"/>
                      <a:pt x="746064" y="16347"/>
                      <a:pt x="721865" y="11507"/>
                    </a:cubicBezTo>
                    <a:cubicBezTo>
                      <a:pt x="675402" y="2311"/>
                      <a:pt x="627971" y="-2529"/>
                      <a:pt x="581024" y="1343"/>
                    </a:cubicBezTo>
                    <a:cubicBezTo>
                      <a:pt x="539885" y="4731"/>
                      <a:pt x="498262" y="6667"/>
                      <a:pt x="457122" y="15379"/>
                    </a:cubicBezTo>
                    <a:cubicBezTo>
                      <a:pt x="413563" y="25058"/>
                      <a:pt x="401464" y="19735"/>
                      <a:pt x="361292" y="40546"/>
                    </a:cubicBezTo>
                    <a:cubicBezTo>
                      <a:pt x="342417" y="52646"/>
                      <a:pt x="309505" y="57486"/>
                      <a:pt x="291598" y="71037"/>
                    </a:cubicBezTo>
                    <a:cubicBezTo>
                      <a:pt x="284338" y="75877"/>
                      <a:pt x="240295" y="86041"/>
                      <a:pt x="236423" y="96689"/>
                    </a:cubicBezTo>
                    <a:cubicBezTo>
                      <a:pt x="228679" y="102013"/>
                      <a:pt x="206900" y="112661"/>
                      <a:pt x="204964" y="117501"/>
                    </a:cubicBezTo>
                    <a:cubicBezTo>
                      <a:pt x="198188" y="122824"/>
                      <a:pt x="190928" y="134924"/>
                      <a:pt x="184152" y="140248"/>
                    </a:cubicBezTo>
                    <a:cubicBezTo>
                      <a:pt x="144949" y="169287"/>
                      <a:pt x="132849" y="168319"/>
                      <a:pt x="121233" y="216718"/>
                    </a:cubicBezTo>
                    <a:cubicBezTo>
                      <a:pt x="113006" y="236078"/>
                      <a:pt x="96066" y="286897"/>
                      <a:pt x="87838" y="306257"/>
                    </a:cubicBezTo>
                    <a:lnTo>
                      <a:pt x="88322" y="305773"/>
                    </a:lnTo>
                    <a:cubicBezTo>
                      <a:pt x="91226" y="326100"/>
                      <a:pt x="68962" y="344008"/>
                      <a:pt x="71382" y="364335"/>
                    </a:cubicBezTo>
                    <a:cubicBezTo>
                      <a:pt x="66058" y="372079"/>
                      <a:pt x="73318" y="389019"/>
                      <a:pt x="67994" y="396763"/>
                    </a:cubicBezTo>
                    <a:cubicBezTo>
                      <a:pt x="66542" y="412734"/>
                      <a:pt x="64607" y="437418"/>
                      <a:pt x="63155" y="453390"/>
                    </a:cubicBezTo>
                    <a:cubicBezTo>
                      <a:pt x="58799" y="496949"/>
                      <a:pt x="64607" y="523568"/>
                      <a:pt x="67994" y="567127"/>
                    </a:cubicBezTo>
                    <a:cubicBezTo>
                      <a:pt x="69930" y="586003"/>
                      <a:pt x="82030" y="641178"/>
                      <a:pt x="82030" y="641178"/>
                    </a:cubicBezTo>
                    <a:cubicBezTo>
                      <a:pt x="87838" y="648437"/>
                      <a:pt x="83966" y="683285"/>
                      <a:pt x="84450" y="688125"/>
                    </a:cubicBezTo>
                    <a:cubicBezTo>
                      <a:pt x="64607" y="704096"/>
                      <a:pt x="54927" y="711356"/>
                      <a:pt x="41859" y="732652"/>
                    </a:cubicBezTo>
                    <a:lnTo>
                      <a:pt x="40407" y="747655"/>
                    </a:lnTo>
                    <a:cubicBezTo>
                      <a:pt x="36535" y="765563"/>
                      <a:pt x="28791" y="768951"/>
                      <a:pt x="18143" y="782503"/>
                    </a:cubicBezTo>
                    <a:cubicBezTo>
                      <a:pt x="-1216" y="807670"/>
                      <a:pt x="-3636" y="850261"/>
                      <a:pt x="4108" y="875913"/>
                    </a:cubicBezTo>
                    <a:cubicBezTo>
                      <a:pt x="9916" y="895756"/>
                      <a:pt x="22015" y="960127"/>
                      <a:pt x="24435" y="985778"/>
                    </a:cubicBezTo>
                    <a:cubicBezTo>
                      <a:pt x="26855" y="1010946"/>
                      <a:pt x="38955" y="1034177"/>
                      <a:pt x="63639" y="1045793"/>
                    </a:cubicBezTo>
                    <a:lnTo>
                      <a:pt x="51539" y="1042889"/>
                    </a:lnTo>
                    <a:cubicBezTo>
                      <a:pt x="61703" y="1043857"/>
                      <a:pt x="91226" y="1047729"/>
                      <a:pt x="98002" y="1059829"/>
                    </a:cubicBezTo>
                    <a:cubicBezTo>
                      <a:pt x="126557" y="1064185"/>
                      <a:pt x="146885" y="1072897"/>
                      <a:pt x="174472" y="1080157"/>
                    </a:cubicBezTo>
                    <a:cubicBezTo>
                      <a:pt x="177860" y="1058861"/>
                      <a:pt x="169632" y="1017238"/>
                      <a:pt x="168664" y="1016270"/>
                    </a:cubicBezTo>
                    <a:cubicBezTo>
                      <a:pt x="163340" y="931088"/>
                      <a:pt x="164792" y="874461"/>
                      <a:pt x="178344" y="789763"/>
                    </a:cubicBezTo>
                    <a:cubicBezTo>
                      <a:pt x="183668" y="758303"/>
                      <a:pt x="185604" y="725876"/>
                      <a:pt x="189476" y="693933"/>
                    </a:cubicBezTo>
                    <a:cubicBezTo>
                      <a:pt x="189476" y="693933"/>
                      <a:pt x="189476" y="693933"/>
                      <a:pt x="189476" y="693933"/>
                    </a:cubicBezTo>
                    <a:cubicBezTo>
                      <a:pt x="189476" y="693933"/>
                      <a:pt x="189476" y="693933"/>
                      <a:pt x="189476" y="693933"/>
                    </a:cubicBezTo>
                    <a:cubicBezTo>
                      <a:pt x="194800" y="682801"/>
                      <a:pt x="197704" y="614074"/>
                      <a:pt x="198672" y="616010"/>
                    </a:cubicBezTo>
                    <a:cubicBezTo>
                      <a:pt x="205448" y="605362"/>
                      <a:pt x="202544" y="593263"/>
                      <a:pt x="203996" y="581647"/>
                    </a:cubicBezTo>
                    <a:cubicBezTo>
                      <a:pt x="202060" y="554059"/>
                      <a:pt x="211739" y="506628"/>
                      <a:pt x="213191" y="509048"/>
                    </a:cubicBezTo>
                    <a:cubicBezTo>
                      <a:pt x="220935" y="463069"/>
                      <a:pt x="237391" y="419994"/>
                      <a:pt x="256267" y="377887"/>
                    </a:cubicBezTo>
                    <a:cubicBezTo>
                      <a:pt x="269818" y="373531"/>
                      <a:pt x="283370" y="376435"/>
                      <a:pt x="296922" y="375467"/>
                    </a:cubicBezTo>
                    <a:cubicBezTo>
                      <a:pt x="320153" y="374015"/>
                      <a:pt x="343385" y="379339"/>
                      <a:pt x="366132" y="372563"/>
                    </a:cubicBezTo>
                    <a:cubicBezTo>
                      <a:pt x="384040" y="367239"/>
                      <a:pt x="402915" y="369175"/>
                      <a:pt x="421307" y="368691"/>
                    </a:cubicBezTo>
                    <a:cubicBezTo>
                      <a:pt x="468254" y="367723"/>
                      <a:pt x="514717" y="366755"/>
                      <a:pt x="561664" y="365787"/>
                    </a:cubicBezTo>
                    <a:cubicBezTo>
                      <a:pt x="689922" y="363367"/>
                      <a:pt x="817695" y="360947"/>
                      <a:pt x="945952" y="358044"/>
                    </a:cubicBezTo>
                    <a:cubicBezTo>
                      <a:pt x="958052" y="357560"/>
                      <a:pt x="966280" y="359495"/>
                      <a:pt x="972572" y="372079"/>
                    </a:cubicBezTo>
                    <a:cubicBezTo>
                      <a:pt x="1006935" y="442258"/>
                      <a:pt x="1038878" y="513404"/>
                      <a:pt x="1063562" y="587455"/>
                    </a:cubicBezTo>
                    <a:cubicBezTo>
                      <a:pt x="1080017" y="636338"/>
                      <a:pt x="1097441" y="737492"/>
                      <a:pt x="1097441" y="737492"/>
                    </a:cubicBezTo>
                    <a:cubicBezTo>
                      <a:pt x="1097925" y="745235"/>
                      <a:pt x="1105185" y="878817"/>
                      <a:pt x="1105185" y="923828"/>
                    </a:cubicBezTo>
                    <a:cubicBezTo>
                      <a:pt x="1102281" y="948027"/>
                      <a:pt x="1079534" y="1068541"/>
                      <a:pt x="1079050" y="1083544"/>
                    </a:cubicBezTo>
                    <a:cubicBezTo>
                      <a:pt x="1082921" y="1083544"/>
                      <a:pt x="1092601" y="1087900"/>
                      <a:pt x="1095021" y="1083544"/>
                    </a:cubicBezTo>
                    <a:cubicBezTo>
                      <a:pt x="1095021" y="1083544"/>
                      <a:pt x="1108573" y="1074349"/>
                      <a:pt x="1118253" y="1071445"/>
                    </a:cubicBezTo>
                    <a:cubicBezTo>
                      <a:pt x="1118253" y="1071445"/>
                      <a:pt x="1118253" y="1071445"/>
                      <a:pt x="1118253" y="1071445"/>
                    </a:cubicBezTo>
                    <a:cubicBezTo>
                      <a:pt x="1146808" y="1080157"/>
                      <a:pt x="1171492" y="1066121"/>
                      <a:pt x="1202467" y="1062733"/>
                    </a:cubicBezTo>
                    <a:cubicBezTo>
                      <a:pt x="1183107" y="1109680"/>
                      <a:pt x="1165684" y="1143075"/>
                      <a:pt x="1135676" y="1183730"/>
                    </a:cubicBezTo>
                    <a:cubicBezTo>
                      <a:pt x="1103249" y="1227289"/>
                      <a:pt x="1073242" y="1276656"/>
                      <a:pt x="1014679" y="1292628"/>
                    </a:cubicBezTo>
                    <a:cubicBezTo>
                      <a:pt x="1014679" y="1293112"/>
                      <a:pt x="937240" y="1325539"/>
                      <a:pt x="929013" y="1326023"/>
                    </a:cubicBezTo>
                    <a:cubicBezTo>
                      <a:pt x="917397" y="1326507"/>
                      <a:pt x="919817" y="1335219"/>
                      <a:pt x="921269" y="1341511"/>
                    </a:cubicBezTo>
                    <a:cubicBezTo>
                      <a:pt x="924173" y="1352643"/>
                      <a:pt x="959020" y="1402978"/>
                      <a:pt x="969184" y="1420401"/>
                    </a:cubicBezTo>
                    <a:cubicBezTo>
                      <a:pt x="994351" y="1395718"/>
                      <a:pt x="1018551" y="1371518"/>
                      <a:pt x="1042750" y="1347803"/>
                    </a:cubicBezTo>
                    <a:cubicBezTo>
                      <a:pt x="1043234" y="1348771"/>
                      <a:pt x="1052914" y="1327959"/>
                      <a:pt x="1056302" y="1325055"/>
                    </a:cubicBezTo>
                    <a:cubicBezTo>
                      <a:pt x="1074694" y="1308116"/>
                      <a:pt x="1074694" y="1308116"/>
                      <a:pt x="1088245" y="1294564"/>
                    </a:cubicBezTo>
                    <a:cubicBezTo>
                      <a:pt x="1131320" y="1252457"/>
                      <a:pt x="1171976" y="1207930"/>
                      <a:pt x="1201983" y="1154691"/>
                    </a:cubicBezTo>
                    <a:cubicBezTo>
                      <a:pt x="1213599" y="1133879"/>
                      <a:pt x="1229570" y="1108228"/>
                      <a:pt x="1236346" y="1082576"/>
                    </a:cubicBezTo>
                    <a:cubicBezTo>
                      <a:pt x="1244574" y="1060797"/>
                      <a:pt x="1234410" y="1055957"/>
                      <a:pt x="1258126" y="1045309"/>
                    </a:cubicBezTo>
                    <a:cubicBezTo>
                      <a:pt x="1268774" y="1031273"/>
                      <a:pt x="1270226" y="1013366"/>
                      <a:pt x="1268774" y="994490"/>
                    </a:cubicBezTo>
                    <a:close/>
                  </a:path>
                </a:pathLst>
              </a:custGeom>
              <a:solidFill>
                <a:srgbClr val="08080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"/>
              <p:cNvSpPr/>
              <p:nvPr/>
            </p:nvSpPr>
            <p:spPr>
              <a:xfrm>
                <a:off x="6277020" y="3574080"/>
                <a:ext cx="3233993" cy="3023328"/>
              </a:xfrm>
              <a:custGeom>
                <a:avLst/>
                <a:gdLst/>
                <a:ahLst/>
                <a:cxnLst/>
                <a:rect l="l" t="t" r="r" b="b"/>
                <a:pathLst>
                  <a:path w="3233993" h="3023327" extrusionOk="0">
                    <a:moveTo>
                      <a:pt x="2648459" y="2975341"/>
                    </a:moveTo>
                    <a:cubicBezTo>
                      <a:pt x="2651363" y="2986473"/>
                      <a:pt x="2653783" y="2998573"/>
                      <a:pt x="2648459" y="3008253"/>
                    </a:cubicBezTo>
                    <a:cubicBezTo>
                      <a:pt x="2633939" y="3035356"/>
                      <a:pt x="2551661" y="3017933"/>
                      <a:pt x="2528913" y="3016480"/>
                    </a:cubicBezTo>
                    <a:cubicBezTo>
                      <a:pt x="2465027" y="3012609"/>
                      <a:pt x="747346" y="3014545"/>
                      <a:pt x="699431" y="3014545"/>
                    </a:cubicBezTo>
                    <a:cubicBezTo>
                      <a:pt x="664100" y="3014545"/>
                      <a:pt x="612313" y="3032936"/>
                      <a:pt x="617153" y="2980181"/>
                    </a:cubicBezTo>
                    <a:cubicBezTo>
                      <a:pt x="626349" y="2877576"/>
                      <a:pt x="644256" y="2772550"/>
                      <a:pt x="642804" y="2669460"/>
                    </a:cubicBezTo>
                    <a:cubicBezTo>
                      <a:pt x="640868" y="2487964"/>
                      <a:pt x="637480" y="2291948"/>
                      <a:pt x="544070" y="2132715"/>
                    </a:cubicBezTo>
                    <a:cubicBezTo>
                      <a:pt x="505351" y="2066892"/>
                      <a:pt x="463728" y="2003490"/>
                      <a:pt x="418717" y="1942023"/>
                    </a:cubicBezTo>
                    <a:cubicBezTo>
                      <a:pt x="378062" y="1886848"/>
                      <a:pt x="335471" y="1818605"/>
                      <a:pt x="282716" y="1774078"/>
                    </a:cubicBezTo>
                    <a:lnTo>
                      <a:pt x="282716" y="1774078"/>
                    </a:lnTo>
                    <a:cubicBezTo>
                      <a:pt x="262872" y="1743587"/>
                      <a:pt x="248352" y="1730035"/>
                      <a:pt x="232865" y="1706804"/>
                    </a:cubicBezTo>
                    <a:cubicBezTo>
                      <a:pt x="212537" y="1696156"/>
                      <a:pt x="208181" y="1676796"/>
                      <a:pt x="205277" y="1656953"/>
                    </a:cubicBezTo>
                    <a:cubicBezTo>
                      <a:pt x="199469" y="1615814"/>
                      <a:pt x="169946" y="1569835"/>
                      <a:pt x="153974" y="1531115"/>
                    </a:cubicBezTo>
                    <a:cubicBezTo>
                      <a:pt x="124935" y="1461421"/>
                      <a:pt x="98800" y="1389790"/>
                      <a:pt x="64920" y="1322516"/>
                    </a:cubicBezTo>
                    <a:cubicBezTo>
                      <a:pt x="53304" y="1299284"/>
                      <a:pt x="54756" y="1271213"/>
                      <a:pt x="49433" y="1245561"/>
                    </a:cubicBezTo>
                    <a:cubicBezTo>
                      <a:pt x="19909" y="1090685"/>
                      <a:pt x="7809" y="943068"/>
                      <a:pt x="66" y="785287"/>
                    </a:cubicBezTo>
                    <a:cubicBezTo>
                      <a:pt x="-2354" y="731564"/>
                      <a:pt x="62984" y="601855"/>
                      <a:pt x="68308" y="599435"/>
                    </a:cubicBezTo>
                    <a:cubicBezTo>
                      <a:pt x="81376" y="586367"/>
                      <a:pt x="316111" y="424714"/>
                      <a:pt x="362090" y="396643"/>
                    </a:cubicBezTo>
                    <a:cubicBezTo>
                      <a:pt x="458888" y="338564"/>
                      <a:pt x="552782" y="272258"/>
                      <a:pt x="653452" y="221439"/>
                    </a:cubicBezTo>
                    <a:cubicBezTo>
                      <a:pt x="657324" y="219503"/>
                      <a:pt x="712015" y="183204"/>
                      <a:pt x="737182" y="167716"/>
                    </a:cubicBezTo>
                    <a:cubicBezTo>
                      <a:pt x="754606" y="129481"/>
                      <a:pt x="823333" y="39458"/>
                      <a:pt x="826720" y="24455"/>
                    </a:cubicBezTo>
                    <a:cubicBezTo>
                      <a:pt x="836400" y="19615"/>
                      <a:pt x="833980" y="2675"/>
                      <a:pt x="848984" y="3159"/>
                    </a:cubicBezTo>
                    <a:cubicBezTo>
                      <a:pt x="863020" y="-4101"/>
                      <a:pt x="876087" y="3159"/>
                      <a:pt x="889639" y="5095"/>
                    </a:cubicBezTo>
                    <a:cubicBezTo>
                      <a:pt x="896899" y="8967"/>
                      <a:pt x="897383" y="15743"/>
                      <a:pt x="893995" y="22035"/>
                    </a:cubicBezTo>
                    <a:cubicBezTo>
                      <a:pt x="886251" y="37039"/>
                      <a:pt x="893027" y="46718"/>
                      <a:pt x="903191" y="57850"/>
                    </a:cubicBezTo>
                    <a:cubicBezTo>
                      <a:pt x="1111307" y="284357"/>
                      <a:pt x="1334426" y="498765"/>
                      <a:pt x="1505758" y="756248"/>
                    </a:cubicBezTo>
                    <a:cubicBezTo>
                      <a:pt x="1548834" y="821102"/>
                      <a:pt x="1589005" y="888377"/>
                      <a:pt x="1629176" y="955167"/>
                    </a:cubicBezTo>
                    <a:cubicBezTo>
                      <a:pt x="1665475" y="1028250"/>
                      <a:pt x="1713874" y="1097460"/>
                      <a:pt x="1755981" y="1167639"/>
                    </a:cubicBezTo>
                    <a:cubicBezTo>
                      <a:pt x="1791797" y="1227654"/>
                      <a:pt x="1820836" y="1280409"/>
                      <a:pt x="1873107" y="1327840"/>
                    </a:cubicBezTo>
                    <a:cubicBezTo>
                      <a:pt x="1819868" y="1089233"/>
                      <a:pt x="1785989" y="871437"/>
                      <a:pt x="1732266" y="633314"/>
                    </a:cubicBezTo>
                    <a:cubicBezTo>
                      <a:pt x="1705162" y="483761"/>
                      <a:pt x="1668863" y="328401"/>
                      <a:pt x="1666443" y="176912"/>
                    </a:cubicBezTo>
                    <a:cubicBezTo>
                      <a:pt x="1667895" y="169652"/>
                      <a:pt x="1662571" y="156584"/>
                      <a:pt x="1671283" y="159972"/>
                    </a:cubicBezTo>
                    <a:cubicBezTo>
                      <a:pt x="1675639" y="161908"/>
                      <a:pt x="1680479" y="164328"/>
                      <a:pt x="1682899" y="168200"/>
                    </a:cubicBezTo>
                    <a:cubicBezTo>
                      <a:pt x="1715326" y="218051"/>
                      <a:pt x="1772437" y="232086"/>
                      <a:pt x="1820352" y="253382"/>
                    </a:cubicBezTo>
                    <a:cubicBezTo>
                      <a:pt x="1861975" y="271774"/>
                      <a:pt x="2271915" y="422779"/>
                      <a:pt x="2311118" y="446978"/>
                    </a:cubicBezTo>
                    <a:cubicBezTo>
                      <a:pt x="2366777" y="478437"/>
                      <a:pt x="2623291" y="706397"/>
                      <a:pt x="2636843" y="723820"/>
                    </a:cubicBezTo>
                    <a:cubicBezTo>
                      <a:pt x="2652815" y="744632"/>
                      <a:pt x="2666850" y="766895"/>
                      <a:pt x="2683790" y="786739"/>
                    </a:cubicBezTo>
                    <a:cubicBezTo>
                      <a:pt x="2720573" y="829330"/>
                      <a:pt x="2753969" y="873857"/>
                      <a:pt x="2787364" y="919352"/>
                    </a:cubicBezTo>
                    <a:cubicBezTo>
                      <a:pt x="2862544" y="1027685"/>
                      <a:pt x="3069853" y="1330179"/>
                      <a:pt x="3134869" y="1436737"/>
                    </a:cubicBezTo>
                    <a:cubicBezTo>
                      <a:pt x="3163908" y="1473037"/>
                      <a:pt x="3169232" y="1516112"/>
                      <a:pt x="3177460" y="1558703"/>
                    </a:cubicBezTo>
                    <a:cubicBezTo>
                      <a:pt x="3193512" y="1627994"/>
                      <a:pt x="3231506" y="1781016"/>
                      <a:pt x="3231183" y="1852485"/>
                    </a:cubicBezTo>
                    <a:cubicBezTo>
                      <a:pt x="3230860" y="1923954"/>
                      <a:pt x="3253483" y="1954482"/>
                      <a:pt x="3175524" y="1987518"/>
                    </a:cubicBezTo>
                    <a:cubicBezTo>
                      <a:pt x="3097565" y="2020554"/>
                      <a:pt x="2893791" y="2068619"/>
                      <a:pt x="2763429" y="2050701"/>
                    </a:cubicBezTo>
                    <a:cubicBezTo>
                      <a:pt x="2633067" y="2032783"/>
                      <a:pt x="2488557" y="1945763"/>
                      <a:pt x="2393352" y="1880009"/>
                    </a:cubicBezTo>
                    <a:cubicBezTo>
                      <a:pt x="2383528" y="1932686"/>
                      <a:pt x="2374857" y="1908011"/>
                      <a:pt x="2361403" y="1976456"/>
                    </a:cubicBezTo>
                    <a:cubicBezTo>
                      <a:pt x="2386509" y="2061426"/>
                      <a:pt x="2434098" y="2209290"/>
                      <a:pt x="2485354" y="2335507"/>
                    </a:cubicBezTo>
                    <a:cubicBezTo>
                      <a:pt x="2539077" y="2544590"/>
                      <a:pt x="2647007" y="2970986"/>
                      <a:pt x="2648459" y="29753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"/>
              <p:cNvSpPr/>
              <p:nvPr/>
            </p:nvSpPr>
            <p:spPr>
              <a:xfrm>
                <a:off x="8189378" y="2997346"/>
                <a:ext cx="696946" cy="1476169"/>
              </a:xfrm>
              <a:custGeom>
                <a:avLst/>
                <a:gdLst/>
                <a:ahLst/>
                <a:cxnLst/>
                <a:rect l="l" t="t" r="r" b="b"/>
                <a:pathLst>
                  <a:path w="696945" h="1476169" extrusionOk="0">
                    <a:moveTo>
                      <a:pt x="689637" y="1300553"/>
                    </a:moveTo>
                    <a:cubicBezTo>
                      <a:pt x="700769" y="1316525"/>
                      <a:pt x="702221" y="1332497"/>
                      <a:pt x="696897" y="1350404"/>
                    </a:cubicBezTo>
                    <a:cubicBezTo>
                      <a:pt x="687701" y="1384284"/>
                      <a:pt x="679957" y="1418647"/>
                      <a:pt x="660114" y="1449138"/>
                    </a:cubicBezTo>
                    <a:cubicBezTo>
                      <a:pt x="655274" y="1456398"/>
                      <a:pt x="649950" y="1463658"/>
                      <a:pt x="641722" y="1467530"/>
                    </a:cubicBezTo>
                    <a:cubicBezTo>
                      <a:pt x="586547" y="1494149"/>
                      <a:pt x="534277" y="1473338"/>
                      <a:pt x="482006" y="1457850"/>
                    </a:cubicBezTo>
                    <a:cubicBezTo>
                      <a:pt x="469906" y="1454462"/>
                      <a:pt x="457806" y="1450106"/>
                      <a:pt x="445222" y="1448170"/>
                    </a:cubicBezTo>
                    <a:cubicBezTo>
                      <a:pt x="406019" y="1438006"/>
                      <a:pt x="376012" y="1420099"/>
                      <a:pt x="353748" y="1382347"/>
                    </a:cubicBezTo>
                    <a:cubicBezTo>
                      <a:pt x="292282" y="1278774"/>
                      <a:pt x="229363" y="1183912"/>
                      <a:pt x="165476" y="1081790"/>
                    </a:cubicBezTo>
                    <a:cubicBezTo>
                      <a:pt x="155796" y="1066302"/>
                      <a:pt x="137405" y="1049846"/>
                      <a:pt x="124821" y="1037747"/>
                    </a:cubicBezTo>
                    <a:cubicBezTo>
                      <a:pt x="82230" y="997092"/>
                      <a:pt x="56578" y="954984"/>
                      <a:pt x="35767" y="892550"/>
                    </a:cubicBezTo>
                    <a:cubicBezTo>
                      <a:pt x="26087" y="864962"/>
                      <a:pt x="13503" y="756065"/>
                      <a:pt x="12535" y="737189"/>
                    </a:cubicBezTo>
                    <a:cubicBezTo>
                      <a:pt x="9147" y="663139"/>
                      <a:pt x="22215" y="651039"/>
                      <a:pt x="16407" y="576988"/>
                    </a:cubicBezTo>
                    <a:cubicBezTo>
                      <a:pt x="14471" y="554241"/>
                      <a:pt x="-2952" y="445827"/>
                      <a:pt x="436" y="423564"/>
                    </a:cubicBezTo>
                    <a:cubicBezTo>
                      <a:pt x="59966" y="417272"/>
                      <a:pt x="98686" y="563921"/>
                      <a:pt x="109817" y="645231"/>
                    </a:cubicBezTo>
                    <a:cubicBezTo>
                      <a:pt x="113689" y="672334"/>
                      <a:pt x="114173" y="508262"/>
                      <a:pt x="109817" y="480674"/>
                    </a:cubicBezTo>
                    <a:cubicBezTo>
                      <a:pt x="98202" y="407108"/>
                      <a:pt x="71098" y="337413"/>
                      <a:pt x="47867" y="267235"/>
                    </a:cubicBezTo>
                    <a:cubicBezTo>
                      <a:pt x="44479" y="256587"/>
                      <a:pt x="40607" y="245939"/>
                      <a:pt x="38187" y="234807"/>
                    </a:cubicBezTo>
                    <a:cubicBezTo>
                      <a:pt x="40607" y="211576"/>
                      <a:pt x="-5856" y="109454"/>
                      <a:pt x="15439" y="94450"/>
                    </a:cubicBezTo>
                    <a:cubicBezTo>
                      <a:pt x="34315" y="89126"/>
                      <a:pt x="56095" y="96386"/>
                      <a:pt x="52707" y="83803"/>
                    </a:cubicBezTo>
                    <a:cubicBezTo>
                      <a:pt x="45447" y="61539"/>
                      <a:pt x="52707" y="32016"/>
                      <a:pt x="56578" y="21368"/>
                    </a:cubicBezTo>
                    <a:cubicBezTo>
                      <a:pt x="62870" y="-896"/>
                      <a:pt x="91426" y="-4284"/>
                      <a:pt x="108849" y="4428"/>
                    </a:cubicBezTo>
                    <a:cubicBezTo>
                      <a:pt x="114173" y="9752"/>
                      <a:pt x="149021" y="27176"/>
                      <a:pt x="153376" y="34436"/>
                    </a:cubicBezTo>
                    <a:cubicBezTo>
                      <a:pt x="155796" y="40727"/>
                      <a:pt x="176124" y="45567"/>
                      <a:pt x="182416" y="46051"/>
                    </a:cubicBezTo>
                    <a:cubicBezTo>
                      <a:pt x="201292" y="57667"/>
                      <a:pt x="197904" y="72671"/>
                      <a:pt x="206615" y="92514"/>
                    </a:cubicBezTo>
                    <a:cubicBezTo>
                      <a:pt x="210971" y="99290"/>
                      <a:pt x="220651" y="104614"/>
                      <a:pt x="229847" y="108002"/>
                    </a:cubicBezTo>
                    <a:cubicBezTo>
                      <a:pt x="242431" y="114778"/>
                      <a:pt x="249206" y="123974"/>
                      <a:pt x="255498" y="137041"/>
                    </a:cubicBezTo>
                    <a:cubicBezTo>
                      <a:pt x="258402" y="139945"/>
                      <a:pt x="276794" y="162209"/>
                      <a:pt x="281150" y="166081"/>
                    </a:cubicBezTo>
                    <a:lnTo>
                      <a:pt x="308737" y="203832"/>
                    </a:lnTo>
                    <a:cubicBezTo>
                      <a:pt x="323257" y="221740"/>
                      <a:pt x="361492" y="270139"/>
                      <a:pt x="366816" y="276431"/>
                    </a:cubicBezTo>
                    <a:lnTo>
                      <a:pt x="366816" y="276431"/>
                    </a:lnTo>
                    <a:cubicBezTo>
                      <a:pt x="378432" y="284658"/>
                      <a:pt x="395855" y="337897"/>
                      <a:pt x="396339" y="339349"/>
                    </a:cubicBezTo>
                    <a:cubicBezTo>
                      <a:pt x="400695" y="345157"/>
                      <a:pt x="420055" y="417756"/>
                      <a:pt x="424895" y="426951"/>
                    </a:cubicBezTo>
                    <a:cubicBezTo>
                      <a:pt x="424895" y="429855"/>
                      <a:pt x="444738" y="563437"/>
                      <a:pt x="444738" y="576504"/>
                    </a:cubicBezTo>
                    <a:cubicBezTo>
                      <a:pt x="444738" y="600704"/>
                      <a:pt x="426347" y="841247"/>
                      <a:pt x="473778" y="944337"/>
                    </a:cubicBezTo>
                    <a:cubicBezTo>
                      <a:pt x="517337" y="1017903"/>
                      <a:pt x="676570" y="1280710"/>
                      <a:pt x="689637" y="1300553"/>
                    </a:cubicBezTo>
                    <a:close/>
                  </a:path>
                </a:pathLst>
              </a:custGeom>
              <a:solidFill>
                <a:srgbClr val="FAC7C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" name="Google Shape;183;p1"/>
            <p:cNvGrpSpPr/>
            <p:nvPr/>
          </p:nvGrpSpPr>
          <p:grpSpPr>
            <a:xfrm>
              <a:off x="6431625" y="3449583"/>
              <a:ext cx="2166412" cy="1980235"/>
              <a:chOff x="6431625" y="3449583"/>
              <a:chExt cx="2166412" cy="1980235"/>
            </a:xfrm>
          </p:grpSpPr>
          <p:sp>
            <p:nvSpPr>
              <p:cNvPr id="184" name="Google Shape;184;p1"/>
              <p:cNvSpPr/>
              <p:nvPr/>
            </p:nvSpPr>
            <p:spPr>
              <a:xfrm rot="-1668360" flipH="1">
                <a:off x="8267087" y="4744651"/>
                <a:ext cx="268205" cy="335404"/>
              </a:xfrm>
              <a:custGeom>
                <a:avLst/>
                <a:gdLst/>
                <a:ahLst/>
                <a:cxnLst/>
                <a:rect l="l" t="t" r="r" b="b"/>
                <a:pathLst>
                  <a:path w="186130" h="188801" extrusionOk="0">
                    <a:moveTo>
                      <a:pt x="47426" y="12503"/>
                    </a:moveTo>
                    <a:cubicBezTo>
                      <a:pt x="69371" y="-5328"/>
                      <a:pt x="112577" y="-3385"/>
                      <a:pt x="135208" y="13874"/>
                    </a:cubicBezTo>
                    <a:cubicBezTo>
                      <a:pt x="176356" y="37191"/>
                      <a:pt x="193501" y="74225"/>
                      <a:pt x="183214" y="116058"/>
                    </a:cubicBezTo>
                    <a:cubicBezTo>
                      <a:pt x="172927" y="158578"/>
                      <a:pt x="137952" y="187382"/>
                      <a:pt x="95432" y="188753"/>
                    </a:cubicBezTo>
                    <a:cubicBezTo>
                      <a:pt x="53598" y="190125"/>
                      <a:pt x="15193" y="162007"/>
                      <a:pt x="3535" y="120859"/>
                    </a:cubicBezTo>
                    <a:cubicBezTo>
                      <a:pt x="-8124" y="79025"/>
                      <a:pt x="9707" y="36506"/>
                      <a:pt x="47426" y="12503"/>
                    </a:cubicBezTo>
                    <a:close/>
                  </a:path>
                </a:pathLst>
              </a:custGeom>
              <a:solidFill>
                <a:srgbClr val="0E040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1"/>
              <p:cNvSpPr/>
              <p:nvPr/>
            </p:nvSpPr>
            <p:spPr>
              <a:xfrm rot="-1668360" flipH="1">
                <a:off x="8310231" y="4795846"/>
                <a:ext cx="187761" cy="231479"/>
              </a:xfrm>
              <a:custGeom>
                <a:avLst/>
                <a:gdLst/>
                <a:ahLst/>
                <a:cxnLst/>
                <a:rect l="l" t="t" r="r" b="b"/>
                <a:pathLst>
                  <a:path w="130302" h="130302" extrusionOk="0">
                    <a:moveTo>
                      <a:pt x="132359" y="65163"/>
                    </a:moveTo>
                    <a:cubicBezTo>
                      <a:pt x="132359" y="102196"/>
                      <a:pt x="101498" y="133057"/>
                      <a:pt x="65151" y="132371"/>
                    </a:cubicBezTo>
                    <a:cubicBezTo>
                      <a:pt x="29489" y="131686"/>
                      <a:pt x="0" y="102196"/>
                      <a:pt x="0" y="66535"/>
                    </a:cubicBezTo>
                    <a:cubicBezTo>
                      <a:pt x="0" y="30187"/>
                      <a:pt x="28118" y="698"/>
                      <a:pt x="64465" y="12"/>
                    </a:cubicBezTo>
                    <a:cubicBezTo>
                      <a:pt x="102184" y="-674"/>
                      <a:pt x="132359" y="28130"/>
                      <a:pt x="132359" y="6516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"/>
              <p:cNvSpPr/>
              <p:nvPr/>
            </p:nvSpPr>
            <p:spPr>
              <a:xfrm rot="-1668360" flipH="1">
                <a:off x="8043551" y="3607496"/>
                <a:ext cx="197809" cy="1198955"/>
              </a:xfrm>
              <a:custGeom>
                <a:avLst/>
                <a:gdLst/>
                <a:ahLst/>
                <a:cxnLst/>
                <a:rect l="l" t="t" r="r" b="b"/>
                <a:pathLst>
                  <a:path w="197809" h="1198955" extrusionOk="0">
                    <a:moveTo>
                      <a:pt x="31309" y="0"/>
                    </a:moveTo>
                    <a:lnTo>
                      <a:pt x="8623" y="96358"/>
                    </a:lnTo>
                    <a:cubicBezTo>
                      <a:pt x="2589" y="138981"/>
                      <a:pt x="0" y="182536"/>
                      <a:pt x="0" y="226395"/>
                    </a:cubicBezTo>
                    <a:cubicBezTo>
                      <a:pt x="0" y="551685"/>
                      <a:pt x="77971" y="864793"/>
                      <a:pt x="143760" y="1179118"/>
                    </a:cubicBezTo>
                    <a:cubicBezTo>
                      <a:pt x="165691" y="1207140"/>
                      <a:pt x="202240" y="1204703"/>
                      <a:pt x="197367" y="1176683"/>
                    </a:cubicBezTo>
                    <a:cubicBezTo>
                      <a:pt x="176656" y="1063378"/>
                      <a:pt x="137668" y="925709"/>
                      <a:pt x="116958" y="812404"/>
                    </a:cubicBezTo>
                    <a:cubicBezTo>
                      <a:pt x="77972" y="602855"/>
                      <a:pt x="52387" y="390868"/>
                      <a:pt x="51170" y="176444"/>
                    </a:cubicBezTo>
                    <a:cubicBezTo>
                      <a:pt x="51170" y="152991"/>
                      <a:pt x="52007" y="129767"/>
                      <a:pt x="54101" y="106809"/>
                    </a:cubicBezTo>
                    <a:lnTo>
                      <a:pt x="61676" y="5758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187" name="Google Shape;187;p1"/>
              <p:cNvGrpSpPr/>
              <p:nvPr/>
            </p:nvGrpSpPr>
            <p:grpSpPr>
              <a:xfrm rot="-956113">
                <a:off x="6645285" y="3578761"/>
                <a:ext cx="1182013" cy="1721880"/>
                <a:chOff x="6770210" y="4185987"/>
                <a:chExt cx="1010129" cy="1471491"/>
              </a:xfrm>
            </p:grpSpPr>
            <p:sp>
              <p:nvSpPr>
                <p:cNvPr id="188" name="Google Shape;188;p1"/>
                <p:cNvSpPr/>
                <p:nvPr/>
              </p:nvSpPr>
              <p:spPr>
                <a:xfrm rot="-1668360" flipH="1">
                  <a:off x="7411391" y="4964510"/>
                  <a:ext cx="255847" cy="548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018" h="308610" extrusionOk="0">
                      <a:moveTo>
                        <a:pt x="0" y="4566"/>
                      </a:moveTo>
                      <a:cubicBezTo>
                        <a:pt x="9601" y="-3664"/>
                        <a:pt x="13716" y="451"/>
                        <a:pt x="19888" y="7309"/>
                      </a:cubicBezTo>
                      <a:cubicBezTo>
                        <a:pt x="21260" y="32684"/>
                        <a:pt x="24689" y="52572"/>
                        <a:pt x="28804" y="73146"/>
                      </a:cubicBezTo>
                      <a:cubicBezTo>
                        <a:pt x="40462" y="129381"/>
                        <a:pt x="58979" y="202762"/>
                        <a:pt x="75438" y="239109"/>
                      </a:cubicBezTo>
                      <a:cubicBezTo>
                        <a:pt x="80924" y="250082"/>
                        <a:pt x="97384" y="274085"/>
                        <a:pt x="104242" y="280943"/>
                      </a:cubicBezTo>
                      <a:cubicBezTo>
                        <a:pt x="114529" y="289173"/>
                        <a:pt x="128930" y="297402"/>
                        <a:pt x="143332" y="297402"/>
                      </a:cubicBezTo>
                      <a:cubicBezTo>
                        <a:pt x="148133" y="302889"/>
                        <a:pt x="148133" y="309061"/>
                        <a:pt x="143332" y="314547"/>
                      </a:cubicBezTo>
                      <a:cubicBezTo>
                        <a:pt x="102184" y="307004"/>
                        <a:pt x="76810" y="280257"/>
                        <a:pt x="60350" y="243910"/>
                      </a:cubicBezTo>
                      <a:cubicBezTo>
                        <a:pt x="31547" y="174644"/>
                        <a:pt x="14402" y="104007"/>
                        <a:pt x="4115" y="29940"/>
                      </a:cubicBezTo>
                      <a:cubicBezTo>
                        <a:pt x="3429" y="21711"/>
                        <a:pt x="2057" y="12110"/>
                        <a:pt x="0" y="4566"/>
                      </a:cubicBezTo>
                      <a:close/>
                    </a:path>
                  </a:pathLst>
                </a:custGeom>
                <a:solidFill>
                  <a:srgbClr val="59595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89" name="Google Shape;189;p1"/>
                <p:cNvSpPr/>
                <p:nvPr/>
              </p:nvSpPr>
              <p:spPr>
                <a:xfrm rot="-1668360" flipH="1">
                  <a:off x="7124440" y="5091024"/>
                  <a:ext cx="134015" cy="5482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38" h="308610" extrusionOk="0">
                      <a:moveTo>
                        <a:pt x="0" y="9601"/>
                      </a:moveTo>
                      <a:cubicBezTo>
                        <a:pt x="6172" y="3429"/>
                        <a:pt x="11659" y="6172"/>
                        <a:pt x="17145" y="0"/>
                      </a:cubicBezTo>
                      <a:cubicBezTo>
                        <a:pt x="45263" y="100127"/>
                        <a:pt x="62408" y="153619"/>
                        <a:pt x="75438" y="233858"/>
                      </a:cubicBezTo>
                      <a:cubicBezTo>
                        <a:pt x="78181" y="248945"/>
                        <a:pt x="78181" y="264033"/>
                        <a:pt x="75438" y="279121"/>
                      </a:cubicBezTo>
                      <a:cubicBezTo>
                        <a:pt x="71323" y="292837"/>
                        <a:pt x="69266" y="297637"/>
                        <a:pt x="65151" y="311353"/>
                      </a:cubicBezTo>
                      <a:cubicBezTo>
                        <a:pt x="56236" y="314782"/>
                        <a:pt x="53493" y="304495"/>
                        <a:pt x="47320" y="296951"/>
                      </a:cubicBezTo>
                      <a:cubicBezTo>
                        <a:pt x="58293" y="285979"/>
                        <a:pt x="61036" y="277749"/>
                        <a:pt x="61722" y="256489"/>
                      </a:cubicBezTo>
                      <a:cubicBezTo>
                        <a:pt x="59665" y="243459"/>
                        <a:pt x="60351" y="233172"/>
                        <a:pt x="57607" y="225628"/>
                      </a:cubicBezTo>
                      <a:cubicBezTo>
                        <a:pt x="44577" y="157734"/>
                        <a:pt x="28804" y="100127"/>
                        <a:pt x="5487" y="25375"/>
                      </a:cubicBezTo>
                      <a:cubicBezTo>
                        <a:pt x="4801" y="21946"/>
                        <a:pt x="2058" y="13030"/>
                        <a:pt x="0" y="9601"/>
                      </a:cubicBezTo>
                      <a:close/>
                    </a:path>
                  </a:pathLst>
                </a:custGeom>
                <a:solidFill>
                  <a:srgbClr val="59595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0" name="Google Shape;190;p1"/>
                <p:cNvSpPr/>
                <p:nvPr/>
              </p:nvSpPr>
              <p:spPr>
                <a:xfrm rot="-1668360" flipH="1">
                  <a:off x="7505153" y="5519552"/>
                  <a:ext cx="48734" cy="48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32" h="27432" extrusionOk="0">
                      <a:moveTo>
                        <a:pt x="0" y="24526"/>
                      </a:moveTo>
                      <a:cubicBezTo>
                        <a:pt x="0" y="19040"/>
                        <a:pt x="0" y="12867"/>
                        <a:pt x="0" y="7381"/>
                      </a:cubicBezTo>
                      <a:cubicBezTo>
                        <a:pt x="10287" y="-2906"/>
                        <a:pt x="21260" y="-2220"/>
                        <a:pt x="30861" y="8067"/>
                      </a:cubicBezTo>
                      <a:cubicBezTo>
                        <a:pt x="35662" y="12867"/>
                        <a:pt x="34976" y="18354"/>
                        <a:pt x="30861" y="23154"/>
                      </a:cubicBezTo>
                      <a:cubicBezTo>
                        <a:pt x="21260" y="34127"/>
                        <a:pt x="10287" y="34127"/>
                        <a:pt x="0" y="2452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1" name="Google Shape;191;p1"/>
                <p:cNvSpPr/>
                <p:nvPr/>
              </p:nvSpPr>
              <p:spPr>
                <a:xfrm rot="-1668360" flipH="1">
                  <a:off x="7277561" y="5585872"/>
                  <a:ext cx="60915" cy="60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90" h="34290" extrusionOk="0">
                      <a:moveTo>
                        <a:pt x="16088" y="0"/>
                      </a:moveTo>
                      <a:cubicBezTo>
                        <a:pt x="23631" y="1372"/>
                        <a:pt x="32547" y="-686"/>
                        <a:pt x="38719" y="6172"/>
                      </a:cubicBezTo>
                      <a:cubicBezTo>
                        <a:pt x="40776" y="17145"/>
                        <a:pt x="32547" y="34290"/>
                        <a:pt x="18831" y="35662"/>
                      </a:cubicBezTo>
                      <a:cubicBezTo>
                        <a:pt x="11973" y="36347"/>
                        <a:pt x="2372" y="39091"/>
                        <a:pt x="314" y="28804"/>
                      </a:cubicBezTo>
                      <a:cubicBezTo>
                        <a:pt x="-1057" y="19202"/>
                        <a:pt x="1686" y="2057"/>
                        <a:pt x="1608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92" name="Google Shape;192;p1"/>
                <p:cNvSpPr/>
                <p:nvPr/>
              </p:nvSpPr>
              <p:spPr>
                <a:xfrm rot="-1668360" flipH="1">
                  <a:off x="6911434" y="4294138"/>
                  <a:ext cx="653615" cy="767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924" h="431907" extrusionOk="0">
                      <a:moveTo>
                        <a:pt x="48843" y="5470"/>
                      </a:moveTo>
                      <a:cubicBezTo>
                        <a:pt x="79018" y="28101"/>
                        <a:pt x="115815" y="68247"/>
                        <a:pt x="136067" y="91226"/>
                      </a:cubicBezTo>
                      <a:cubicBezTo>
                        <a:pt x="156319" y="114206"/>
                        <a:pt x="159385" y="124830"/>
                        <a:pt x="170357" y="143347"/>
                      </a:cubicBezTo>
                      <a:cubicBezTo>
                        <a:pt x="179273" y="157749"/>
                        <a:pt x="179959" y="173522"/>
                        <a:pt x="197789" y="172151"/>
                      </a:cubicBezTo>
                      <a:cubicBezTo>
                        <a:pt x="214249" y="173522"/>
                        <a:pt x="232765" y="178323"/>
                        <a:pt x="243052" y="182438"/>
                      </a:cubicBezTo>
                      <a:cubicBezTo>
                        <a:pt x="273227" y="194782"/>
                        <a:pt x="296545" y="229072"/>
                        <a:pt x="309575" y="253075"/>
                      </a:cubicBezTo>
                      <a:cubicBezTo>
                        <a:pt x="333578" y="297652"/>
                        <a:pt x="352095" y="341543"/>
                        <a:pt x="367868" y="389549"/>
                      </a:cubicBezTo>
                      <a:cubicBezTo>
                        <a:pt x="368554" y="402579"/>
                        <a:pt x="363067" y="408752"/>
                        <a:pt x="350037" y="407380"/>
                      </a:cubicBezTo>
                      <a:cubicBezTo>
                        <a:pt x="326720" y="362117"/>
                        <a:pt x="320548" y="325770"/>
                        <a:pt x="291058" y="273649"/>
                      </a:cubicBezTo>
                      <a:cubicBezTo>
                        <a:pt x="274599" y="247589"/>
                        <a:pt x="264998" y="208498"/>
                        <a:pt x="214249" y="198211"/>
                      </a:cubicBezTo>
                      <a:cubicBezTo>
                        <a:pt x="201904" y="195468"/>
                        <a:pt x="173101" y="203012"/>
                        <a:pt x="163499" y="210555"/>
                      </a:cubicBezTo>
                      <a:cubicBezTo>
                        <a:pt x="120980" y="241416"/>
                        <a:pt x="105206" y="299709"/>
                        <a:pt x="117551" y="351830"/>
                      </a:cubicBezTo>
                      <a:cubicBezTo>
                        <a:pt x="123037" y="377205"/>
                        <a:pt x="128524" y="401208"/>
                        <a:pt x="131267" y="429326"/>
                      </a:cubicBezTo>
                      <a:cubicBezTo>
                        <a:pt x="129209" y="434126"/>
                        <a:pt x="116179" y="431383"/>
                        <a:pt x="109321" y="427954"/>
                      </a:cubicBezTo>
                      <a:cubicBezTo>
                        <a:pt x="101777" y="397779"/>
                        <a:pt x="90805" y="364175"/>
                        <a:pt x="88061" y="332628"/>
                      </a:cubicBezTo>
                      <a:cubicBezTo>
                        <a:pt x="83261" y="273649"/>
                        <a:pt x="105206" y="225643"/>
                        <a:pt x="149098" y="187238"/>
                      </a:cubicBezTo>
                      <a:cubicBezTo>
                        <a:pt x="158699" y="179009"/>
                        <a:pt x="151155" y="168036"/>
                        <a:pt x="144983" y="158435"/>
                      </a:cubicBezTo>
                      <a:cubicBezTo>
                        <a:pt x="144983" y="158435"/>
                        <a:pt x="134010" y="137175"/>
                        <a:pt x="123723" y="120030"/>
                      </a:cubicBezTo>
                      <a:cubicBezTo>
                        <a:pt x="111379" y="98084"/>
                        <a:pt x="84632" y="72710"/>
                        <a:pt x="52400" y="45963"/>
                      </a:cubicBezTo>
                      <a:cubicBezTo>
                        <a:pt x="44170" y="37734"/>
                        <a:pt x="32512" y="28133"/>
                        <a:pt x="24282" y="20589"/>
                      </a:cubicBezTo>
                      <a:cubicBezTo>
                        <a:pt x="18107" y="12981"/>
                        <a:pt x="1300" y="18090"/>
                        <a:pt x="43" y="11689"/>
                      </a:cubicBezTo>
                      <a:cubicBezTo>
                        <a:pt x="-1214" y="5288"/>
                        <a:pt x="25183" y="-7222"/>
                        <a:pt x="48843" y="547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93" name="Google Shape;193;p1"/>
              <p:cNvSpPr/>
              <p:nvPr/>
            </p:nvSpPr>
            <p:spPr>
              <a:xfrm rot="-1668360" flipH="1">
                <a:off x="8352688" y="4851610"/>
                <a:ext cx="100354" cy="123721"/>
              </a:xfrm>
              <a:custGeom>
                <a:avLst/>
                <a:gdLst/>
                <a:ahLst/>
                <a:cxnLst/>
                <a:rect l="l" t="t" r="r" b="b"/>
                <a:pathLst>
                  <a:path w="130302" h="130302" extrusionOk="0">
                    <a:moveTo>
                      <a:pt x="132359" y="65163"/>
                    </a:moveTo>
                    <a:cubicBezTo>
                      <a:pt x="132359" y="102196"/>
                      <a:pt x="101498" y="133057"/>
                      <a:pt x="65151" y="132371"/>
                    </a:cubicBezTo>
                    <a:cubicBezTo>
                      <a:pt x="29489" y="131686"/>
                      <a:pt x="0" y="102196"/>
                      <a:pt x="0" y="66535"/>
                    </a:cubicBezTo>
                    <a:cubicBezTo>
                      <a:pt x="0" y="30187"/>
                      <a:pt x="28118" y="698"/>
                      <a:pt x="64465" y="12"/>
                    </a:cubicBezTo>
                    <a:cubicBezTo>
                      <a:pt x="102184" y="-674"/>
                      <a:pt x="132359" y="28130"/>
                      <a:pt x="132359" y="65163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94" name="Google Shape;194;p1"/>
          <p:cNvSpPr txBox="1"/>
          <p:nvPr/>
        </p:nvSpPr>
        <p:spPr>
          <a:xfrm>
            <a:off x="-348260" y="930043"/>
            <a:ext cx="11936342" cy="1000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sym typeface="DFKai-SB"/>
              </a:rPr>
              <a:t>AI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  <a:cs typeface="DFKai-SB"/>
                <a:sym typeface="DFKai-SB"/>
              </a:rPr>
              <a:t>人因工程風險危害姿態辨識系統</a:t>
            </a:r>
          </a:p>
        </p:txBody>
      </p:sp>
      <p:pic>
        <p:nvPicPr>
          <p:cNvPr id="195" name="Google Shape;195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9563" y="5753100"/>
            <a:ext cx="48577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85338" y="5753100"/>
            <a:ext cx="438150" cy="10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180663" y="6200763"/>
            <a:ext cx="638175" cy="5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18838" y="5648325"/>
            <a:ext cx="485775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D162A21-7933-C213-F064-5084D8EA1963}"/>
              </a:ext>
            </a:extLst>
          </p:cNvPr>
          <p:cNvSpPr txBox="1"/>
          <p:nvPr/>
        </p:nvSpPr>
        <p:spPr>
          <a:xfrm>
            <a:off x="60087" y="4247535"/>
            <a:ext cx="643903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指導教授 詹毓偉</a:t>
            </a:r>
            <a:endParaRPr lang="en-US" altLang="zh-TW" sz="28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組員：陳俞安 </a:t>
            </a:r>
            <a:r>
              <a:rPr lang="en-US" altLang="zh-TW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410903725</a:t>
            </a:r>
          </a:p>
          <a:p>
            <a:r>
              <a:rPr lang="en-US" altLang="zh-TW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曾奕銓 </a:t>
            </a:r>
            <a:r>
              <a:rPr lang="en-US" altLang="zh-TW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410903628</a:t>
            </a:r>
          </a:p>
          <a:p>
            <a:r>
              <a:rPr lang="en-US" altLang="zh-TW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呂尚哲 </a:t>
            </a:r>
            <a:r>
              <a:rPr lang="en-US" altLang="zh-TW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410903563</a:t>
            </a:r>
          </a:p>
          <a:p>
            <a:r>
              <a:rPr lang="zh-TW" altLang="en-US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柳呈諺 </a:t>
            </a:r>
            <a:r>
              <a:rPr lang="en-US" altLang="zh-TW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410928238</a:t>
            </a:r>
          </a:p>
          <a:p>
            <a:r>
              <a:rPr lang="en-US" altLang="zh-TW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	</a:t>
            </a:r>
            <a:r>
              <a:rPr lang="zh-TW" altLang="en-US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徐立帆 </a:t>
            </a:r>
            <a:r>
              <a:rPr lang="en-US" altLang="zh-TW" sz="28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410918869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4cce938eb1_0_10"/>
          <p:cNvSpPr txBox="1"/>
          <p:nvPr/>
        </p:nvSpPr>
        <p:spPr>
          <a:xfrm>
            <a:off x="0" y="396050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algn="ctr"/>
            <a:r>
              <a:rPr 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3</a:t>
            </a:r>
            <a:r>
              <a:rPr lang="en-US" altLang="zh-TW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 </a:t>
            </a:r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系統流程圖</a:t>
            </a:r>
          </a:p>
        </p:txBody>
      </p:sp>
      <p:sp>
        <p:nvSpPr>
          <p:cNvPr id="385" name="Google Shape;385;g24cce938eb1_0_10"/>
          <p:cNvSpPr txBox="1">
            <a:spLocks noGrp="1"/>
          </p:cNvSpPr>
          <p:nvPr>
            <p:ph type="sldNum" idx="12"/>
          </p:nvPr>
        </p:nvSpPr>
        <p:spPr>
          <a:xfrm>
            <a:off x="11400495" y="6333009"/>
            <a:ext cx="731700" cy="525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sz="11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圖片 2" descr="一張含有 足部穿著, 螢幕擷取畫面, 服裝, 人員 的圖片&#10;&#10;自動產生的描述">
            <a:extLst>
              <a:ext uri="{FF2B5EF4-FFF2-40B4-BE49-F238E27FC236}">
                <a16:creationId xmlns:a16="http://schemas.microsoft.com/office/drawing/2014/main" id="{0B0C5D68-49DF-F4D9-0636-803797A363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600" y="1092437"/>
            <a:ext cx="5748799" cy="524057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0" name="Google Shape;390;p8"/>
          <p:cNvGrpSpPr/>
          <p:nvPr/>
        </p:nvGrpSpPr>
        <p:grpSpPr>
          <a:xfrm>
            <a:off x="1514074" y="2398685"/>
            <a:ext cx="9791743" cy="3127530"/>
            <a:chOff x="2099073" y="3048420"/>
            <a:chExt cx="6157167" cy="1644511"/>
          </a:xfrm>
        </p:grpSpPr>
        <p:cxnSp>
          <p:nvCxnSpPr>
            <p:cNvPr id="400" name="Google Shape;400;p8"/>
            <p:cNvCxnSpPr/>
            <p:nvPr/>
          </p:nvCxnSpPr>
          <p:spPr>
            <a:xfrm rot="10800000">
              <a:off x="4074049" y="4017728"/>
              <a:ext cx="0" cy="675203"/>
            </a:xfrm>
            <a:prstGeom prst="straightConnector1">
              <a:avLst/>
            </a:prstGeom>
            <a:noFill/>
            <a:ln w="6667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91" name="Google Shape;391;p8"/>
            <p:cNvCxnSpPr/>
            <p:nvPr/>
          </p:nvCxnSpPr>
          <p:spPr>
            <a:xfrm>
              <a:off x="7749439" y="3088487"/>
              <a:ext cx="0" cy="675203"/>
            </a:xfrm>
            <a:prstGeom prst="straightConnector1">
              <a:avLst/>
            </a:prstGeom>
            <a:noFill/>
            <a:ln w="66675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92" name="Google Shape;392;p8"/>
            <p:cNvCxnSpPr/>
            <p:nvPr/>
          </p:nvCxnSpPr>
          <p:spPr>
            <a:xfrm>
              <a:off x="2874573" y="3048420"/>
              <a:ext cx="0" cy="675203"/>
            </a:xfrm>
            <a:prstGeom prst="straightConnector1">
              <a:avLst/>
            </a:prstGeom>
            <a:noFill/>
            <a:ln w="66675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93" name="Google Shape;393;p8"/>
            <p:cNvCxnSpPr/>
            <p:nvPr/>
          </p:nvCxnSpPr>
          <p:spPr>
            <a:xfrm>
              <a:off x="5326302" y="3088487"/>
              <a:ext cx="0" cy="675203"/>
            </a:xfrm>
            <a:prstGeom prst="straightConnector1">
              <a:avLst/>
            </a:prstGeom>
            <a:noFill/>
            <a:ln w="66675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394" name="Google Shape;394;p8"/>
            <p:cNvCxnSpPr/>
            <p:nvPr/>
          </p:nvCxnSpPr>
          <p:spPr>
            <a:xfrm rot="10800000">
              <a:off x="6489955" y="4017728"/>
              <a:ext cx="0" cy="675203"/>
            </a:xfrm>
            <a:prstGeom prst="straightConnector1">
              <a:avLst/>
            </a:prstGeom>
            <a:noFill/>
            <a:ln w="66675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395" name="Google Shape;395;p8"/>
            <p:cNvSpPr/>
            <p:nvPr/>
          </p:nvSpPr>
          <p:spPr>
            <a:xfrm>
              <a:off x="2099073" y="3596019"/>
              <a:ext cx="1323092" cy="53854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 w="63500" cap="flat" cmpd="sng">
              <a:solidFill>
                <a:schemeClr val="accent6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3226703" y="3596019"/>
              <a:ext cx="1480658" cy="53854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 w="635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dirty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5724628" y="3596019"/>
              <a:ext cx="1323092" cy="53854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 w="635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6933148" y="3596019"/>
              <a:ext cx="1323092" cy="53854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 w="63500" cap="flat" cmpd="sng">
              <a:solidFill>
                <a:schemeClr val="accent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4516110" y="3596019"/>
              <a:ext cx="1323092" cy="53854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 w="63500" cap="flat" cmpd="sng">
              <a:solidFill>
                <a:schemeClr val="accent2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</p:grpSp>
      <p:sp>
        <p:nvSpPr>
          <p:cNvPr id="401" name="Google Shape;401;p8">
            <a:hlinkClick r:id="rId3" action="ppaction://hlinksldjump"/>
          </p:cNvPr>
          <p:cNvSpPr/>
          <p:nvPr/>
        </p:nvSpPr>
        <p:spPr>
          <a:xfrm>
            <a:off x="1960622" y="1657105"/>
            <a:ext cx="832200" cy="1060500"/>
          </a:xfrm>
          <a:prstGeom prst="ellipse">
            <a:avLst/>
          </a:prstGeom>
          <a:solidFill>
            <a:schemeClr val="lt1"/>
          </a:solidFill>
          <a:ln w="635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sz="2700">
              <a:solidFill>
                <a:srgbClr val="3F3F3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402" name="Google Shape;402;p8">
            <a:hlinkClick r:id="" action="ppaction://noaction"/>
          </p:cNvPr>
          <p:cNvSpPr/>
          <p:nvPr/>
        </p:nvSpPr>
        <p:spPr>
          <a:xfrm flipH="1">
            <a:off x="3925031" y="5191077"/>
            <a:ext cx="832200" cy="1060800"/>
          </a:xfrm>
          <a:prstGeom prst="ellipse">
            <a:avLst/>
          </a:prstGeom>
          <a:solidFill>
            <a:schemeClr val="lt1"/>
          </a:solidFill>
          <a:ln w="635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sz="2700">
              <a:solidFill>
                <a:srgbClr val="3F3F3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403" name="Google Shape;403;p8">
            <a:hlinkClick r:id="rId4" action="ppaction://hlinksldjump"/>
          </p:cNvPr>
          <p:cNvSpPr/>
          <p:nvPr/>
        </p:nvSpPr>
        <p:spPr>
          <a:xfrm>
            <a:off x="5894066" y="1645713"/>
            <a:ext cx="832200" cy="1060500"/>
          </a:xfrm>
          <a:prstGeom prst="ellipse">
            <a:avLst/>
          </a:prstGeom>
          <a:solidFill>
            <a:schemeClr val="lt1"/>
          </a:solidFill>
          <a:ln w="635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sz="2700" dirty="0">
              <a:solidFill>
                <a:srgbClr val="3F3F3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404" name="Google Shape;404;p8">
            <a:hlinkClick r:id="rId4" action="ppaction://hlinksldjump"/>
          </p:cNvPr>
          <p:cNvSpPr/>
          <p:nvPr/>
        </p:nvSpPr>
        <p:spPr>
          <a:xfrm flipH="1">
            <a:off x="7810953" y="5191077"/>
            <a:ext cx="832200" cy="1060800"/>
          </a:xfrm>
          <a:prstGeom prst="ellipse">
            <a:avLst/>
          </a:prstGeom>
          <a:solidFill>
            <a:schemeClr val="lt1"/>
          </a:solidFill>
          <a:ln w="635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sz="2700">
              <a:solidFill>
                <a:srgbClr val="3F3F3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405" name="Google Shape;405;p8">
            <a:hlinkClick r:id="" action="ppaction://noaction"/>
          </p:cNvPr>
          <p:cNvSpPr/>
          <p:nvPr/>
        </p:nvSpPr>
        <p:spPr>
          <a:xfrm>
            <a:off x="9745035" y="1645713"/>
            <a:ext cx="832200" cy="1060500"/>
          </a:xfrm>
          <a:prstGeom prst="ellipse">
            <a:avLst/>
          </a:prstGeom>
          <a:solidFill>
            <a:schemeClr val="lt1"/>
          </a:solidFill>
          <a:ln w="635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3F3F3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endParaRPr sz="2700">
              <a:solidFill>
                <a:srgbClr val="3F3F3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409" name="Google Shape;409;p8"/>
          <p:cNvSpPr txBox="1"/>
          <p:nvPr/>
        </p:nvSpPr>
        <p:spPr>
          <a:xfrm>
            <a:off x="903065" y="3716245"/>
            <a:ext cx="3622800" cy="65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資料集獲取</a:t>
            </a:r>
            <a:endParaRPr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2" name="Google Shape;412;p8"/>
          <p:cNvSpPr txBox="1"/>
          <p:nvPr/>
        </p:nvSpPr>
        <p:spPr>
          <a:xfrm>
            <a:off x="7575713" y="3682786"/>
            <a:ext cx="1677562" cy="65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APP 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sym typeface="Times New Roman"/>
              </a:rPr>
              <a:t>設計</a:t>
            </a:r>
            <a:endParaRPr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413" name="Google Shape;413;p8"/>
          <p:cNvSpPr txBox="1"/>
          <p:nvPr/>
        </p:nvSpPr>
        <p:spPr>
          <a:xfrm>
            <a:off x="3384662" y="3445834"/>
            <a:ext cx="2196404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1800" b="0" i="0" u="none" strike="noStrike" dirty="0">
                <a:solidFill>
                  <a:schemeClr val="tx1"/>
                </a:solidFill>
                <a:effectLst/>
                <a:latin typeface="DFKai-SB" panose="03000509000000000000" pitchFamily="65" charset="-120"/>
                <a:ea typeface="DFKai-SB" panose="03000509000000000000" pitchFamily="65" charset="-120"/>
              </a:rPr>
              <a:t>肌肉骨骼</a:t>
            </a:r>
            <a:endParaRPr lang="zh-TW" altLang="en-US" sz="2400" b="0" dirty="0">
              <a:solidFill>
                <a:schemeClr val="tx1"/>
              </a:solidFill>
              <a:effectLst/>
            </a:endParaRPr>
          </a:p>
          <a:p>
            <a:pPr algn="ctr"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1800" b="0" i="0" u="none" strike="noStrike" dirty="0">
                <a:solidFill>
                  <a:schemeClr val="tx1"/>
                </a:solidFill>
                <a:effectLst/>
                <a:latin typeface="DFKai-SB" panose="03000509000000000000" pitchFamily="65" charset="-120"/>
                <a:ea typeface="DFKai-SB" panose="03000509000000000000" pitchFamily="65" charset="-120"/>
              </a:rPr>
              <a:t>傷病風險計算</a:t>
            </a:r>
            <a:endParaRPr lang="zh-TW" altLang="en-US" sz="2400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415" name="Google Shape;415;p8"/>
          <p:cNvSpPr txBox="1"/>
          <p:nvPr/>
        </p:nvSpPr>
        <p:spPr>
          <a:xfrm>
            <a:off x="0" y="396050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solidFill>
                  <a:schemeClr val="dk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4 </a:t>
            </a:r>
            <a:r>
              <a:rPr lang="zh-TW" altLang="en-US" sz="4500" dirty="0">
                <a:solidFill>
                  <a:schemeClr val="dk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研究方法</a:t>
            </a:r>
            <a:endParaRPr sz="4500" dirty="0"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416" name="Google Shape;416;p8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Google Shape;410;p8">
            <a:extLst>
              <a:ext uri="{FF2B5EF4-FFF2-40B4-BE49-F238E27FC236}">
                <a16:creationId xmlns:a16="http://schemas.microsoft.com/office/drawing/2014/main" id="{9FCD6548-491A-2EE9-4F6B-FAA64957C61F}"/>
              </a:ext>
            </a:extLst>
          </p:cNvPr>
          <p:cNvSpPr txBox="1"/>
          <p:nvPr/>
        </p:nvSpPr>
        <p:spPr>
          <a:xfrm>
            <a:off x="9337306" y="3480026"/>
            <a:ext cx="1798583" cy="1129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1800">
                <a:solidFill>
                  <a:schemeClr val="tx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系統流程</a:t>
            </a:r>
            <a:endParaRPr lang="en-US" altLang="zh-TW" sz="1800" dirty="0">
              <a:solidFill>
                <a:schemeClr val="tx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18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結果評估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" name="Google Shape;410;p8">
            <a:extLst>
              <a:ext uri="{FF2B5EF4-FFF2-40B4-BE49-F238E27FC236}">
                <a16:creationId xmlns:a16="http://schemas.microsoft.com/office/drawing/2014/main" id="{70295576-B5F9-E43C-35EF-A406A83F9957}"/>
              </a:ext>
            </a:extLst>
          </p:cNvPr>
          <p:cNvSpPr txBox="1"/>
          <p:nvPr/>
        </p:nvSpPr>
        <p:spPr>
          <a:xfrm>
            <a:off x="5504562" y="3682785"/>
            <a:ext cx="2234181" cy="657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1800" dirty="0">
                <a:solidFill>
                  <a:schemeClr val="tx1"/>
                </a:solidFill>
                <a:latin typeface="DFKai-SB" panose="03000509000000000000" pitchFamily="65" charset="-120"/>
                <a:ea typeface="DFKai-SB" panose="03000509000000000000" pitchFamily="65" charset="-120"/>
                <a:sym typeface="DFKai-SB"/>
              </a:rPr>
              <a:t>建立分類模型</a:t>
            </a:r>
            <a:endParaRPr lang="en-US" sz="1800" dirty="0">
              <a:solidFill>
                <a:schemeClr val="tx1"/>
              </a:solidFill>
              <a:latin typeface="DFKai-SB" panose="03000509000000000000" pitchFamily="65" charset="-120"/>
              <a:ea typeface="DFKai-SB" panose="03000509000000000000" pitchFamily="65" charset="-120"/>
              <a:sym typeface="DFKai-SB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4b982ac06f_3_0"/>
          <p:cNvSpPr txBox="1"/>
          <p:nvPr/>
        </p:nvSpPr>
        <p:spPr>
          <a:xfrm>
            <a:off x="4509450" y="201475"/>
            <a:ext cx="3173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0" name="Google Shape;450;g24b982ac06f_3_0"/>
          <p:cNvSpPr txBox="1"/>
          <p:nvPr/>
        </p:nvSpPr>
        <p:spPr>
          <a:xfrm>
            <a:off x="-12" y="201475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(1)</a:t>
            </a:r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 資料集獲取</a:t>
            </a:r>
            <a:endParaRPr sz="4500" dirty="0">
              <a:solidFill>
                <a:srgbClr val="000000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451" name="Google Shape;451;g24b982ac06f_3_0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4FB7193-50E3-0F7C-0DF7-12D6E0177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00" y="1055574"/>
            <a:ext cx="10832975" cy="516202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DAF6CB2B-4F49-6142-5C80-D2B51CF389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0812" y="1179909"/>
            <a:ext cx="5310352" cy="5310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2" name="Google Shape;462;g225ceca20d4_2_119"/>
          <p:cNvSpPr txBox="1"/>
          <p:nvPr/>
        </p:nvSpPr>
        <p:spPr>
          <a:xfrm>
            <a:off x="-12" y="201475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(2)</a:t>
            </a:r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 肌肉骨骼傷病風險計算</a:t>
            </a:r>
            <a:r>
              <a:rPr lang="en-US" altLang="zh-TW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	</a:t>
            </a:r>
            <a:endParaRPr lang="en-US" sz="4500" dirty="0">
              <a:solidFill>
                <a:srgbClr val="000000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463" name="Google Shape;463;g225ceca20d4_2_119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6" name="矩形 465">
            <a:extLst>
              <a:ext uri="{FF2B5EF4-FFF2-40B4-BE49-F238E27FC236}">
                <a16:creationId xmlns:a16="http://schemas.microsoft.com/office/drawing/2014/main" id="{C0FD8C52-FF3B-4E50-34D3-B9C6AF444C0B}"/>
              </a:ext>
            </a:extLst>
          </p:cNvPr>
          <p:cNvSpPr/>
          <p:nvPr/>
        </p:nvSpPr>
        <p:spPr>
          <a:xfrm>
            <a:off x="3878317" y="2200836"/>
            <a:ext cx="3268717" cy="37419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25ceca20d4_2_146"/>
          <p:cNvSpPr txBox="1">
            <a:spLocks noGrp="1"/>
          </p:cNvSpPr>
          <p:nvPr>
            <p:ph type="sldNum" idx="12"/>
          </p:nvPr>
        </p:nvSpPr>
        <p:spPr>
          <a:xfrm>
            <a:off x="11366385" y="633329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sz="90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B78E180-A2AD-87FE-1F88-749151B81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919" y="543374"/>
            <a:ext cx="8158162" cy="5789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938F6A0-1F72-1BE5-DB19-5F5D68AFAC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B19E27B-2671-A415-05E1-8A1567FEC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5994" y="640378"/>
            <a:ext cx="8060012" cy="5730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ACE0405-2C14-1904-B982-AD094F387D6F}"/>
              </a:ext>
            </a:extLst>
          </p:cNvPr>
          <p:cNvSpPr/>
          <p:nvPr/>
        </p:nvSpPr>
        <p:spPr>
          <a:xfrm>
            <a:off x="7945821" y="4313416"/>
            <a:ext cx="1334814" cy="153634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5791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EEE7867-9F50-9AB7-A416-8AA87B499C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F431CD0-F299-B67A-B4A5-C185760A39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8657" y="479737"/>
            <a:ext cx="7394685" cy="6063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5875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7EFC2F1-C963-C9E8-3941-F3754FFBB4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C8771905-373E-5676-F7CF-56FC3E3BB1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4843" y="593069"/>
            <a:ext cx="8002314" cy="5671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EC64FE5-08CB-475B-4E2E-11F859224E0C}"/>
              </a:ext>
            </a:extLst>
          </p:cNvPr>
          <p:cNvSpPr/>
          <p:nvPr/>
        </p:nvSpPr>
        <p:spPr>
          <a:xfrm>
            <a:off x="3605049" y="2070286"/>
            <a:ext cx="5633544" cy="78410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54DC1B4-73F8-2C54-F3B2-16D83824DC70}"/>
              </a:ext>
            </a:extLst>
          </p:cNvPr>
          <p:cNvSpPr/>
          <p:nvPr/>
        </p:nvSpPr>
        <p:spPr>
          <a:xfrm>
            <a:off x="2953406" y="3201228"/>
            <a:ext cx="1912883" cy="186033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6546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225ceca20d4_5_42"/>
          <p:cNvSpPr txBox="1"/>
          <p:nvPr/>
        </p:nvSpPr>
        <p:spPr>
          <a:xfrm>
            <a:off x="4509450" y="201475"/>
            <a:ext cx="3173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/>
          </a:p>
        </p:txBody>
      </p:sp>
      <p:sp>
        <p:nvSpPr>
          <p:cNvPr id="540" name="Google Shape;540;g225ceca20d4_5_42"/>
          <p:cNvSpPr txBox="1"/>
          <p:nvPr/>
        </p:nvSpPr>
        <p:spPr>
          <a:xfrm>
            <a:off x="-12" y="201475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TW" sz="48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(3)</a:t>
            </a:r>
            <a:r>
              <a:rPr lang="zh-TW" altLang="en-US" sz="48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建立分類模型</a:t>
            </a:r>
            <a:endParaRPr lang="en-US" altLang="zh-TW" sz="4800" dirty="0"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pic>
        <p:nvPicPr>
          <p:cNvPr id="541" name="Google Shape;541;g225ceca20d4_5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16100"/>
            <a:ext cx="12191999" cy="4600912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g225ceca20d4_5_42"/>
          <p:cNvSpPr txBox="1">
            <a:spLocks noGrp="1"/>
          </p:cNvSpPr>
          <p:nvPr>
            <p:ph type="sldNum" idx="12"/>
          </p:nvPr>
        </p:nvSpPr>
        <p:spPr>
          <a:xfrm>
            <a:off x="11366385" y="633329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/>
              <a:t>18</a:t>
            </a:fld>
            <a:endParaRPr sz="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4b982ac06f_3_7"/>
          <p:cNvSpPr txBox="1"/>
          <p:nvPr/>
        </p:nvSpPr>
        <p:spPr>
          <a:xfrm>
            <a:off x="-12" y="201475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(4)</a:t>
            </a:r>
            <a:r>
              <a:rPr 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APP</a:t>
            </a:r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設計</a:t>
            </a:r>
            <a:endParaRPr sz="4500" dirty="0">
              <a:solidFill>
                <a:srgbClr val="000000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520" name="Google Shape;520;g24b982ac06f_3_7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4" name="圖片 3" descr="一張含有 文字, 螢幕擷取畫面, 軟體, 網頁 的圖片&#10;&#10;自動產生的描述">
            <a:extLst>
              <a:ext uri="{FF2B5EF4-FFF2-40B4-BE49-F238E27FC236}">
                <a16:creationId xmlns:a16="http://schemas.microsoft.com/office/drawing/2014/main" id="{69A9EF2B-597C-036D-E8C2-E2D3CF30C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302" y="1133887"/>
            <a:ext cx="8121396" cy="56066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"/>
          <p:cNvSpPr/>
          <p:nvPr/>
        </p:nvSpPr>
        <p:spPr>
          <a:xfrm flipH="1">
            <a:off x="3251020" y="0"/>
            <a:ext cx="8940980" cy="6858000"/>
          </a:xfrm>
          <a:custGeom>
            <a:avLst/>
            <a:gdLst/>
            <a:ahLst/>
            <a:cxnLst/>
            <a:rect l="l" t="t" r="r" b="b"/>
            <a:pathLst>
              <a:path w="8940980" h="6858000" extrusionOk="0">
                <a:moveTo>
                  <a:pt x="8940980" y="0"/>
                </a:moveTo>
                <a:lnTo>
                  <a:pt x="2278043" y="0"/>
                </a:lnTo>
                <a:lnTo>
                  <a:pt x="0" y="5319796"/>
                </a:lnTo>
                <a:lnTo>
                  <a:pt x="0" y="6858000"/>
                </a:lnTo>
                <a:lnTo>
                  <a:pt x="6004247" y="6858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grpSp>
        <p:nvGrpSpPr>
          <p:cNvPr id="215" name="Google Shape;215;p3"/>
          <p:cNvGrpSpPr/>
          <p:nvPr/>
        </p:nvGrpSpPr>
        <p:grpSpPr>
          <a:xfrm>
            <a:off x="1757356" y="2409769"/>
            <a:ext cx="1143794" cy="2010733"/>
            <a:chOff x="4871870" y="1763729"/>
            <a:chExt cx="2448272" cy="4303935"/>
          </a:xfrm>
        </p:grpSpPr>
        <p:grpSp>
          <p:nvGrpSpPr>
            <p:cNvPr id="216" name="Google Shape;216;p3"/>
            <p:cNvGrpSpPr/>
            <p:nvPr/>
          </p:nvGrpSpPr>
          <p:grpSpPr>
            <a:xfrm>
              <a:off x="4871870" y="1763729"/>
              <a:ext cx="2448272" cy="4303935"/>
              <a:chOff x="445712" y="1449040"/>
              <a:chExt cx="2113018" cy="3924176"/>
            </a:xfrm>
          </p:grpSpPr>
          <p:sp>
            <p:nvSpPr>
              <p:cNvPr id="217" name="Google Shape;217;p3"/>
              <p:cNvSpPr/>
              <p:nvPr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endParaRPr>
              </a:p>
            </p:txBody>
          </p:sp>
          <p:sp>
            <p:nvSpPr>
              <p:cNvPr id="218" name="Google Shape;218;p3"/>
              <p:cNvSpPr/>
              <p:nvPr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endParaRPr>
              </a:p>
            </p:txBody>
          </p:sp>
          <p:grpSp>
            <p:nvGrpSpPr>
              <p:cNvPr id="219" name="Google Shape;219;p3"/>
              <p:cNvGrpSpPr/>
              <p:nvPr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220" name="Google Shape;220;p3"/>
                <p:cNvSpPr/>
                <p:nvPr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>
                  <a:gsLst>
                    <a:gs pos="0">
                      <a:srgbClr val="0F0F0F"/>
                    </a:gs>
                    <a:gs pos="56000">
                      <a:srgbClr val="595959"/>
                    </a:gs>
                    <a:gs pos="91000">
                      <a:srgbClr val="7F7F7F"/>
                    </a:gs>
                    <a:gs pos="100000">
                      <a:srgbClr val="BFBFBF"/>
                    </a:gs>
                  </a:gsLst>
                  <a:lin ang="10800000" scaled="0"/>
                </a:gradFill>
                <a:ln w="12700" cap="flat" cmpd="sng">
                  <a:solidFill>
                    <a:srgbClr val="26262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Times New Roman" panose="02020603050405020304" pitchFamily="18" charset="0"/>
                    <a:ea typeface="DFKai-SB"/>
                    <a:cs typeface="Times New Roman" panose="02020603050405020304" pitchFamily="18" charset="0"/>
                    <a:sym typeface="DFKai-SB"/>
                  </a:endParaRPr>
                </a:p>
              </p:txBody>
            </p:sp>
            <p:sp>
              <p:nvSpPr>
                <p:cNvPr id="221" name="Google Shape;221;p3"/>
                <p:cNvSpPr/>
                <p:nvPr/>
              </p:nvSpPr>
              <p:spPr>
                <a:xfrm>
                  <a:off x="1634225" y="5796647"/>
                  <a:ext cx="142969" cy="144016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737373"/>
                </a:solidFill>
                <a:ln w="9525" cap="flat" cmpd="sng">
                  <a:solidFill>
                    <a:srgbClr val="B0B0B0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Times New Roman" panose="02020603050405020304" pitchFamily="18" charset="0"/>
                    <a:ea typeface="DFKai-SB"/>
                    <a:cs typeface="Times New Roman" panose="02020603050405020304" pitchFamily="18" charset="0"/>
                    <a:sym typeface="DFKai-SB"/>
                  </a:endParaRPr>
                </a:p>
              </p:txBody>
            </p:sp>
          </p:grpSp>
        </p:grpSp>
        <p:sp>
          <p:nvSpPr>
            <p:cNvPr id="222" name="Google Shape;222;p3"/>
            <p:cNvSpPr txBox="1"/>
            <p:nvPr/>
          </p:nvSpPr>
          <p:spPr>
            <a:xfrm>
              <a:off x="5051890" y="2223507"/>
              <a:ext cx="2088232" cy="3384376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200"/>
                <a:buFont typeface="Arial"/>
                <a:buNone/>
              </a:pPr>
              <a:endParaRPr sz="1200">
                <a:solidFill>
                  <a:srgbClr val="3F3F3F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</p:grpSp>
      <p:sp>
        <p:nvSpPr>
          <p:cNvPr id="223" name="Google Shape;223;p3"/>
          <p:cNvSpPr/>
          <p:nvPr/>
        </p:nvSpPr>
        <p:spPr>
          <a:xfrm>
            <a:off x="1899454" y="2978692"/>
            <a:ext cx="874316" cy="874316"/>
          </a:xfrm>
          <a:prstGeom prst="heart">
            <a:avLst/>
          </a:prstGeom>
          <a:solidFill>
            <a:srgbClr val="ED24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24" name="Google Shape;224;p3"/>
          <p:cNvSpPr/>
          <p:nvPr/>
        </p:nvSpPr>
        <p:spPr>
          <a:xfrm rot="-5400000">
            <a:off x="1499930" y="5979380"/>
            <a:ext cx="1645920" cy="122359"/>
          </a:xfrm>
          <a:prstGeom prst="rect">
            <a:avLst/>
          </a:prstGeom>
          <a:solidFill>
            <a:srgbClr val="ED24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25" name="Google Shape;225;p3"/>
          <p:cNvSpPr/>
          <p:nvPr/>
        </p:nvSpPr>
        <p:spPr>
          <a:xfrm rot="-5400000">
            <a:off x="2061821" y="3108294"/>
            <a:ext cx="522150" cy="522150"/>
          </a:xfrm>
          <a:prstGeom prst="ellipse">
            <a:avLst/>
          </a:prstGeom>
          <a:gradFill>
            <a:gsLst>
              <a:gs pos="0">
                <a:srgbClr val="FFFFFF"/>
              </a:gs>
              <a:gs pos="35000">
                <a:srgbClr val="FFFFFF"/>
              </a:gs>
              <a:gs pos="100000">
                <a:srgbClr val="A5A5A5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54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26" name="Google Shape;226;p3"/>
          <p:cNvSpPr/>
          <p:nvPr/>
        </p:nvSpPr>
        <p:spPr>
          <a:xfrm>
            <a:off x="1063474" y="3837822"/>
            <a:ext cx="2527532" cy="1488821"/>
          </a:xfrm>
          <a:custGeom>
            <a:avLst/>
            <a:gdLst/>
            <a:ahLst/>
            <a:cxnLst/>
            <a:rect l="l" t="t" r="r" b="b"/>
            <a:pathLst>
              <a:path w="1255887" h="739769" extrusionOk="0">
                <a:moveTo>
                  <a:pt x="0" y="0"/>
                </a:moveTo>
                <a:lnTo>
                  <a:pt x="101935" y="0"/>
                </a:lnTo>
                <a:lnTo>
                  <a:pt x="126181" y="48492"/>
                </a:lnTo>
                <a:lnTo>
                  <a:pt x="165558" y="135996"/>
                </a:lnTo>
                <a:lnTo>
                  <a:pt x="194726" y="204540"/>
                </a:lnTo>
                <a:lnTo>
                  <a:pt x="223893" y="276001"/>
                </a:lnTo>
                <a:lnTo>
                  <a:pt x="255978" y="341629"/>
                </a:lnTo>
                <a:lnTo>
                  <a:pt x="288062" y="408715"/>
                </a:lnTo>
                <a:lnTo>
                  <a:pt x="327439" y="467050"/>
                </a:lnTo>
                <a:lnTo>
                  <a:pt x="369732" y="522469"/>
                </a:lnTo>
                <a:lnTo>
                  <a:pt x="423693" y="567679"/>
                </a:lnTo>
                <a:lnTo>
                  <a:pt x="452861" y="588097"/>
                </a:lnTo>
                <a:lnTo>
                  <a:pt x="489320" y="612889"/>
                </a:lnTo>
                <a:lnTo>
                  <a:pt x="528697" y="631848"/>
                </a:lnTo>
                <a:lnTo>
                  <a:pt x="573907" y="646432"/>
                </a:lnTo>
                <a:lnTo>
                  <a:pt x="622034" y="655183"/>
                </a:lnTo>
                <a:lnTo>
                  <a:pt x="674536" y="649349"/>
                </a:lnTo>
                <a:lnTo>
                  <a:pt x="741622" y="628932"/>
                </a:lnTo>
                <a:lnTo>
                  <a:pt x="799957" y="599764"/>
                </a:lnTo>
                <a:lnTo>
                  <a:pt x="849543" y="561846"/>
                </a:lnTo>
                <a:lnTo>
                  <a:pt x="894753" y="519552"/>
                </a:lnTo>
                <a:lnTo>
                  <a:pt x="935588" y="469967"/>
                </a:lnTo>
                <a:lnTo>
                  <a:pt x="969131" y="416007"/>
                </a:lnTo>
                <a:lnTo>
                  <a:pt x="998298" y="357671"/>
                </a:lnTo>
                <a:lnTo>
                  <a:pt x="1027466" y="296419"/>
                </a:lnTo>
                <a:lnTo>
                  <a:pt x="1053717" y="236625"/>
                </a:lnTo>
                <a:lnTo>
                  <a:pt x="1081427" y="175372"/>
                </a:lnTo>
                <a:lnTo>
                  <a:pt x="1107678" y="111203"/>
                </a:lnTo>
                <a:lnTo>
                  <a:pt x="1159187" y="0"/>
                </a:lnTo>
                <a:lnTo>
                  <a:pt x="1255887" y="0"/>
                </a:lnTo>
                <a:lnTo>
                  <a:pt x="1250600" y="10574"/>
                </a:lnTo>
                <a:lnTo>
                  <a:pt x="1218515" y="74743"/>
                </a:lnTo>
                <a:lnTo>
                  <a:pt x="1186431" y="140371"/>
                </a:lnTo>
                <a:lnTo>
                  <a:pt x="1160180" y="207457"/>
                </a:lnTo>
                <a:lnTo>
                  <a:pt x="1131012" y="273084"/>
                </a:lnTo>
                <a:lnTo>
                  <a:pt x="1101844" y="337254"/>
                </a:lnTo>
                <a:lnTo>
                  <a:pt x="1072676" y="399964"/>
                </a:lnTo>
                <a:lnTo>
                  <a:pt x="1040592" y="458300"/>
                </a:lnTo>
                <a:lnTo>
                  <a:pt x="1004132" y="515177"/>
                </a:lnTo>
                <a:lnTo>
                  <a:pt x="964755" y="567679"/>
                </a:lnTo>
                <a:lnTo>
                  <a:pt x="919545" y="615806"/>
                </a:lnTo>
                <a:lnTo>
                  <a:pt x="868502" y="655183"/>
                </a:lnTo>
                <a:lnTo>
                  <a:pt x="810166" y="690184"/>
                </a:lnTo>
                <a:lnTo>
                  <a:pt x="744539" y="719352"/>
                </a:lnTo>
                <a:lnTo>
                  <a:pt x="670161" y="736852"/>
                </a:lnTo>
                <a:lnTo>
                  <a:pt x="605991" y="739769"/>
                </a:lnTo>
                <a:lnTo>
                  <a:pt x="544739" y="732477"/>
                </a:lnTo>
                <a:lnTo>
                  <a:pt x="489320" y="710601"/>
                </a:lnTo>
                <a:lnTo>
                  <a:pt x="436818" y="687267"/>
                </a:lnTo>
                <a:lnTo>
                  <a:pt x="391608" y="658099"/>
                </a:lnTo>
                <a:lnTo>
                  <a:pt x="353690" y="631848"/>
                </a:lnTo>
                <a:lnTo>
                  <a:pt x="308480" y="591013"/>
                </a:lnTo>
                <a:lnTo>
                  <a:pt x="269103" y="544345"/>
                </a:lnTo>
                <a:lnTo>
                  <a:pt x="237019" y="490385"/>
                </a:lnTo>
                <a:lnTo>
                  <a:pt x="207851" y="434966"/>
                </a:lnTo>
                <a:lnTo>
                  <a:pt x="181600" y="376630"/>
                </a:lnTo>
                <a:lnTo>
                  <a:pt x="155349" y="315378"/>
                </a:lnTo>
                <a:lnTo>
                  <a:pt x="115972" y="227874"/>
                </a:lnTo>
                <a:lnTo>
                  <a:pt x="70762" y="140371"/>
                </a:lnTo>
                <a:lnTo>
                  <a:pt x="25552" y="52868"/>
                </a:lnTo>
                <a:close/>
              </a:path>
            </a:pathLst>
          </a:custGeom>
          <a:solidFill>
            <a:srgbClr val="ED242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27" name="Google Shape;227;p3"/>
          <p:cNvSpPr/>
          <p:nvPr/>
        </p:nvSpPr>
        <p:spPr>
          <a:xfrm>
            <a:off x="842914" y="1864093"/>
            <a:ext cx="2959964" cy="1980369"/>
          </a:xfrm>
          <a:custGeom>
            <a:avLst/>
            <a:gdLst/>
            <a:ahLst/>
            <a:cxnLst/>
            <a:rect l="l" t="t" r="r" b="b"/>
            <a:pathLst>
              <a:path w="1608138" h="1075928" extrusionOk="0">
                <a:moveTo>
                  <a:pt x="1012825" y="4763"/>
                </a:moveTo>
                <a:lnTo>
                  <a:pt x="1062038" y="4763"/>
                </a:lnTo>
                <a:lnTo>
                  <a:pt x="1108075" y="17463"/>
                </a:lnTo>
                <a:lnTo>
                  <a:pt x="1157288" y="36513"/>
                </a:lnTo>
                <a:lnTo>
                  <a:pt x="1201738" y="57150"/>
                </a:lnTo>
                <a:lnTo>
                  <a:pt x="1241425" y="74613"/>
                </a:lnTo>
                <a:lnTo>
                  <a:pt x="1301750" y="106363"/>
                </a:lnTo>
                <a:lnTo>
                  <a:pt x="1365250" y="149225"/>
                </a:lnTo>
                <a:lnTo>
                  <a:pt x="1423988" y="198438"/>
                </a:lnTo>
                <a:lnTo>
                  <a:pt x="1474788" y="258763"/>
                </a:lnTo>
                <a:lnTo>
                  <a:pt x="1520826" y="328613"/>
                </a:lnTo>
                <a:lnTo>
                  <a:pt x="1558926" y="406400"/>
                </a:lnTo>
                <a:lnTo>
                  <a:pt x="1587501" y="490538"/>
                </a:lnTo>
                <a:lnTo>
                  <a:pt x="1604963" y="579438"/>
                </a:lnTo>
                <a:lnTo>
                  <a:pt x="1608138" y="677863"/>
                </a:lnTo>
                <a:lnTo>
                  <a:pt x="1597026" y="779463"/>
                </a:lnTo>
                <a:lnTo>
                  <a:pt x="1576388" y="865188"/>
                </a:lnTo>
                <a:lnTo>
                  <a:pt x="1547813" y="942975"/>
                </a:lnTo>
                <a:lnTo>
                  <a:pt x="1516063" y="1017588"/>
                </a:lnTo>
                <a:lnTo>
                  <a:pt x="1486893" y="1075928"/>
                </a:lnTo>
                <a:lnTo>
                  <a:pt x="1381632" y="1075928"/>
                </a:lnTo>
                <a:lnTo>
                  <a:pt x="1495426" y="830263"/>
                </a:lnTo>
                <a:lnTo>
                  <a:pt x="1506538" y="762000"/>
                </a:lnTo>
                <a:lnTo>
                  <a:pt x="1509713" y="685800"/>
                </a:lnTo>
                <a:lnTo>
                  <a:pt x="1506538" y="608013"/>
                </a:lnTo>
                <a:lnTo>
                  <a:pt x="1495426" y="536575"/>
                </a:lnTo>
                <a:lnTo>
                  <a:pt x="1477963" y="466725"/>
                </a:lnTo>
                <a:lnTo>
                  <a:pt x="1457326" y="403225"/>
                </a:lnTo>
                <a:lnTo>
                  <a:pt x="1431926" y="354013"/>
                </a:lnTo>
                <a:lnTo>
                  <a:pt x="1389063" y="296863"/>
                </a:lnTo>
                <a:lnTo>
                  <a:pt x="1336675" y="239713"/>
                </a:lnTo>
                <a:lnTo>
                  <a:pt x="1273175" y="190500"/>
                </a:lnTo>
                <a:lnTo>
                  <a:pt x="1201738" y="149225"/>
                </a:lnTo>
                <a:lnTo>
                  <a:pt x="1125538" y="127000"/>
                </a:lnTo>
                <a:lnTo>
                  <a:pt x="1096963" y="123825"/>
                </a:lnTo>
                <a:lnTo>
                  <a:pt x="1071563" y="131763"/>
                </a:lnTo>
                <a:lnTo>
                  <a:pt x="1042988" y="138113"/>
                </a:lnTo>
                <a:lnTo>
                  <a:pt x="1012825" y="146050"/>
                </a:lnTo>
                <a:lnTo>
                  <a:pt x="981075" y="144463"/>
                </a:lnTo>
                <a:lnTo>
                  <a:pt x="966788" y="127000"/>
                </a:lnTo>
                <a:lnTo>
                  <a:pt x="958850" y="100013"/>
                </a:lnTo>
                <a:lnTo>
                  <a:pt x="955675" y="71438"/>
                </a:lnTo>
                <a:lnTo>
                  <a:pt x="962025" y="42863"/>
                </a:lnTo>
                <a:cubicBezTo>
                  <a:pt x="968676" y="19878"/>
                  <a:pt x="973268" y="9235"/>
                  <a:pt x="1012825" y="4763"/>
                </a:cubicBezTo>
                <a:close/>
                <a:moveTo>
                  <a:pt x="595313" y="0"/>
                </a:moveTo>
                <a:lnTo>
                  <a:pt x="638177" y="4762"/>
                </a:lnTo>
                <a:cubicBezTo>
                  <a:pt x="650876" y="21166"/>
                  <a:pt x="663578" y="17002"/>
                  <a:pt x="676275" y="53975"/>
                </a:cubicBezTo>
                <a:cubicBezTo>
                  <a:pt x="678127" y="76200"/>
                  <a:pt x="679649" y="118123"/>
                  <a:pt x="649288" y="138113"/>
                </a:cubicBezTo>
                <a:lnTo>
                  <a:pt x="617538" y="149225"/>
                </a:lnTo>
                <a:lnTo>
                  <a:pt x="585788" y="149225"/>
                </a:lnTo>
                <a:lnTo>
                  <a:pt x="550863" y="141288"/>
                </a:lnTo>
                <a:lnTo>
                  <a:pt x="517525" y="131763"/>
                </a:lnTo>
                <a:lnTo>
                  <a:pt x="479425" y="128588"/>
                </a:lnTo>
                <a:lnTo>
                  <a:pt x="441325" y="131763"/>
                </a:lnTo>
                <a:lnTo>
                  <a:pt x="360363" y="158750"/>
                </a:lnTo>
                <a:lnTo>
                  <a:pt x="292100" y="198438"/>
                </a:lnTo>
                <a:lnTo>
                  <a:pt x="231775" y="250825"/>
                </a:lnTo>
                <a:lnTo>
                  <a:pt x="182563" y="307975"/>
                </a:lnTo>
                <a:lnTo>
                  <a:pt x="141288" y="377825"/>
                </a:lnTo>
                <a:lnTo>
                  <a:pt x="109538" y="455613"/>
                </a:lnTo>
                <a:lnTo>
                  <a:pt x="98425" y="512763"/>
                </a:lnTo>
                <a:lnTo>
                  <a:pt x="92075" y="576263"/>
                </a:lnTo>
                <a:lnTo>
                  <a:pt x="95250" y="642938"/>
                </a:lnTo>
                <a:lnTo>
                  <a:pt x="101600" y="709613"/>
                </a:lnTo>
                <a:lnTo>
                  <a:pt x="109538" y="773113"/>
                </a:lnTo>
                <a:lnTo>
                  <a:pt x="123825" y="825500"/>
                </a:lnTo>
                <a:lnTo>
                  <a:pt x="161925" y="928688"/>
                </a:lnTo>
                <a:lnTo>
                  <a:pt x="207963" y="1030288"/>
                </a:lnTo>
                <a:lnTo>
                  <a:pt x="230783" y="1075928"/>
                </a:lnTo>
                <a:lnTo>
                  <a:pt x="119823" y="1075928"/>
                </a:lnTo>
                <a:lnTo>
                  <a:pt x="101600" y="1038225"/>
                </a:lnTo>
                <a:lnTo>
                  <a:pt x="60325" y="938213"/>
                </a:lnTo>
                <a:lnTo>
                  <a:pt x="28575" y="830263"/>
                </a:lnTo>
                <a:lnTo>
                  <a:pt x="14288" y="769938"/>
                </a:lnTo>
                <a:lnTo>
                  <a:pt x="6350" y="700088"/>
                </a:lnTo>
                <a:lnTo>
                  <a:pt x="0" y="628650"/>
                </a:lnTo>
                <a:lnTo>
                  <a:pt x="0" y="554038"/>
                </a:lnTo>
                <a:lnTo>
                  <a:pt x="9525" y="487363"/>
                </a:lnTo>
                <a:lnTo>
                  <a:pt x="23813" y="423863"/>
                </a:lnTo>
                <a:lnTo>
                  <a:pt x="52388" y="342900"/>
                </a:lnTo>
                <a:lnTo>
                  <a:pt x="95250" y="271463"/>
                </a:lnTo>
                <a:lnTo>
                  <a:pt x="144463" y="204788"/>
                </a:lnTo>
                <a:lnTo>
                  <a:pt x="204788" y="146050"/>
                </a:lnTo>
                <a:lnTo>
                  <a:pt x="271463" y="96838"/>
                </a:lnTo>
                <a:lnTo>
                  <a:pt x="346075" y="63500"/>
                </a:lnTo>
                <a:lnTo>
                  <a:pt x="395288" y="49213"/>
                </a:lnTo>
                <a:lnTo>
                  <a:pt x="447675" y="36513"/>
                </a:lnTo>
                <a:lnTo>
                  <a:pt x="500063" y="28575"/>
                </a:lnTo>
                <a:lnTo>
                  <a:pt x="549275" y="17463"/>
                </a:lnTo>
                <a:lnTo>
                  <a:pt x="595313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28" name="Google Shape;228;p3"/>
          <p:cNvSpPr txBox="1"/>
          <p:nvPr/>
        </p:nvSpPr>
        <p:spPr>
          <a:xfrm>
            <a:off x="3251025" y="-27650"/>
            <a:ext cx="66708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5400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目錄</a:t>
            </a:r>
            <a:endParaRPr sz="5400" dirty="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grpSp>
        <p:nvGrpSpPr>
          <p:cNvPr id="229" name="Google Shape;229;p3"/>
          <p:cNvGrpSpPr/>
          <p:nvPr/>
        </p:nvGrpSpPr>
        <p:grpSpPr>
          <a:xfrm>
            <a:off x="5363397" y="1566790"/>
            <a:ext cx="5333086" cy="646500"/>
            <a:chOff x="5208777" y="1611249"/>
            <a:chExt cx="5333086" cy="646500"/>
          </a:xfrm>
        </p:grpSpPr>
        <p:sp>
          <p:nvSpPr>
            <p:cNvPr id="230" name="Google Shape;230;p3"/>
            <p:cNvSpPr txBox="1"/>
            <p:nvPr/>
          </p:nvSpPr>
          <p:spPr>
            <a:xfrm>
              <a:off x="6034063" y="1722166"/>
              <a:ext cx="45078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2700" b="1" dirty="0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研究背景</a:t>
              </a:r>
              <a:endParaRPr sz="2700" b="1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  <p:sp>
          <p:nvSpPr>
            <p:cNvPr id="231" name="Google Shape;231;p3"/>
            <p:cNvSpPr txBox="1"/>
            <p:nvPr/>
          </p:nvSpPr>
          <p:spPr>
            <a:xfrm>
              <a:off x="5208777" y="1611249"/>
              <a:ext cx="958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dirty="0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1</a:t>
              </a:r>
              <a:endParaRPr sz="3600" b="1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</p:grpSp>
      <p:sp>
        <p:nvSpPr>
          <p:cNvPr id="232" name="Google Shape;232;p3"/>
          <p:cNvSpPr/>
          <p:nvPr/>
        </p:nvSpPr>
        <p:spPr>
          <a:xfrm rot="-5400000">
            <a:off x="690692" y="1573052"/>
            <a:ext cx="3291840" cy="122359"/>
          </a:xfrm>
          <a:prstGeom prst="rect">
            <a:avLst/>
          </a:prstGeom>
          <a:solidFill>
            <a:srgbClr val="ED242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grpSp>
        <p:nvGrpSpPr>
          <p:cNvPr id="233" name="Google Shape;233;p3"/>
          <p:cNvGrpSpPr/>
          <p:nvPr/>
        </p:nvGrpSpPr>
        <p:grpSpPr>
          <a:xfrm>
            <a:off x="2134833" y="3181305"/>
            <a:ext cx="376126" cy="376126"/>
            <a:chOff x="1733181" y="3181305"/>
            <a:chExt cx="376126" cy="376126"/>
          </a:xfrm>
        </p:grpSpPr>
        <p:sp>
          <p:nvSpPr>
            <p:cNvPr id="234" name="Google Shape;234;p3"/>
            <p:cNvSpPr/>
            <p:nvPr/>
          </p:nvSpPr>
          <p:spPr>
            <a:xfrm rot="-5400000">
              <a:off x="1733181" y="3181305"/>
              <a:ext cx="376126" cy="376126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  <p:sp>
          <p:nvSpPr>
            <p:cNvPr id="235" name="Google Shape;235;p3"/>
            <p:cNvSpPr/>
            <p:nvPr/>
          </p:nvSpPr>
          <p:spPr>
            <a:xfrm rot="-5400000">
              <a:off x="1770777" y="3218901"/>
              <a:ext cx="300935" cy="300935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35000">
                  <a:srgbClr val="FFFFFF"/>
                </a:gs>
                <a:gs pos="100000">
                  <a:srgbClr val="A5A5A5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254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  <p:sp>
          <p:nvSpPr>
            <p:cNvPr id="236" name="Google Shape;236;p3"/>
            <p:cNvSpPr/>
            <p:nvPr/>
          </p:nvSpPr>
          <p:spPr>
            <a:xfrm rot="-5400000" flipH="1">
              <a:off x="1904378" y="3352502"/>
              <a:ext cx="33732" cy="33732"/>
            </a:xfrm>
            <a:prstGeom prst="ellipse">
              <a:avLst/>
            </a:pr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</p:grpSp>
      <p:grpSp>
        <p:nvGrpSpPr>
          <p:cNvPr id="237" name="Google Shape;237;p3"/>
          <p:cNvGrpSpPr/>
          <p:nvPr/>
        </p:nvGrpSpPr>
        <p:grpSpPr>
          <a:xfrm>
            <a:off x="5591997" y="2100190"/>
            <a:ext cx="5333086" cy="646500"/>
            <a:chOff x="5019377" y="1394674"/>
            <a:chExt cx="5333086" cy="646500"/>
          </a:xfrm>
        </p:grpSpPr>
        <p:sp>
          <p:nvSpPr>
            <p:cNvPr id="238" name="Google Shape;238;p3"/>
            <p:cNvSpPr txBox="1"/>
            <p:nvPr/>
          </p:nvSpPr>
          <p:spPr>
            <a:xfrm>
              <a:off x="5844663" y="1505591"/>
              <a:ext cx="45078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2700" b="1" dirty="0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研究動機</a:t>
              </a:r>
              <a:r>
                <a:rPr lang="en-US" altLang="zh-TW" sz="2700" b="1" dirty="0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&amp;</a:t>
              </a:r>
              <a:r>
                <a:rPr lang="zh-TW" altLang="en-US" sz="2700" b="1" dirty="0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目的</a:t>
              </a:r>
              <a:endParaRPr sz="2700" b="1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  <p:sp>
          <p:nvSpPr>
            <p:cNvPr id="239" name="Google Shape;239;p3"/>
            <p:cNvSpPr txBox="1"/>
            <p:nvPr/>
          </p:nvSpPr>
          <p:spPr>
            <a:xfrm>
              <a:off x="5019377" y="1394674"/>
              <a:ext cx="958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2</a:t>
              </a:r>
              <a:endParaRPr sz="3600" b="1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</p:grpSp>
      <p:grpSp>
        <p:nvGrpSpPr>
          <p:cNvPr id="240" name="Google Shape;240;p3"/>
          <p:cNvGrpSpPr/>
          <p:nvPr/>
        </p:nvGrpSpPr>
        <p:grpSpPr>
          <a:xfrm>
            <a:off x="6121634" y="3112590"/>
            <a:ext cx="5333086" cy="646500"/>
            <a:chOff x="5033615" y="1240999"/>
            <a:chExt cx="5333086" cy="646500"/>
          </a:xfrm>
        </p:grpSpPr>
        <p:sp>
          <p:nvSpPr>
            <p:cNvPr id="241" name="Google Shape;241;p3"/>
            <p:cNvSpPr txBox="1"/>
            <p:nvPr/>
          </p:nvSpPr>
          <p:spPr>
            <a:xfrm>
              <a:off x="5858901" y="1351916"/>
              <a:ext cx="45078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2700" b="1" dirty="0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研究方法</a:t>
              </a:r>
              <a:endParaRPr sz="2700" b="1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  <p:sp>
          <p:nvSpPr>
            <p:cNvPr id="242" name="Google Shape;242;p3"/>
            <p:cNvSpPr txBox="1"/>
            <p:nvPr/>
          </p:nvSpPr>
          <p:spPr>
            <a:xfrm>
              <a:off x="5033615" y="1240999"/>
              <a:ext cx="958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4</a:t>
              </a:r>
              <a:endParaRPr sz="3600" b="1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</p:grpSp>
      <p:grpSp>
        <p:nvGrpSpPr>
          <p:cNvPr id="243" name="Google Shape;243;p3"/>
          <p:cNvGrpSpPr/>
          <p:nvPr/>
        </p:nvGrpSpPr>
        <p:grpSpPr>
          <a:xfrm>
            <a:off x="6300397" y="3646003"/>
            <a:ext cx="5333086" cy="646500"/>
            <a:chOff x="4777952" y="1001912"/>
            <a:chExt cx="5333086" cy="646500"/>
          </a:xfrm>
        </p:grpSpPr>
        <p:sp>
          <p:nvSpPr>
            <p:cNvPr id="244" name="Google Shape;244;p3"/>
            <p:cNvSpPr txBox="1"/>
            <p:nvPr/>
          </p:nvSpPr>
          <p:spPr>
            <a:xfrm>
              <a:off x="5603238" y="1112829"/>
              <a:ext cx="4507800" cy="5077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r>
                <a:rPr lang="zh-TW" altLang="en-US" sz="2700" b="1" dirty="0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未來發展</a:t>
              </a:r>
              <a:endParaRPr sz="2700" b="1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  <p:sp>
          <p:nvSpPr>
            <p:cNvPr id="245" name="Google Shape;245;p3"/>
            <p:cNvSpPr txBox="1"/>
            <p:nvPr/>
          </p:nvSpPr>
          <p:spPr>
            <a:xfrm>
              <a:off x="4777952" y="1001912"/>
              <a:ext cx="958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5</a:t>
              </a:r>
              <a:endParaRPr sz="3600" b="1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</p:grpSp>
      <p:grpSp>
        <p:nvGrpSpPr>
          <p:cNvPr id="246" name="Google Shape;246;p3"/>
          <p:cNvGrpSpPr/>
          <p:nvPr/>
        </p:nvGrpSpPr>
        <p:grpSpPr>
          <a:xfrm>
            <a:off x="6528997" y="4179403"/>
            <a:ext cx="5333086" cy="646500"/>
            <a:chOff x="4768777" y="843762"/>
            <a:chExt cx="5333086" cy="646500"/>
          </a:xfrm>
        </p:grpSpPr>
        <p:sp>
          <p:nvSpPr>
            <p:cNvPr id="247" name="Google Shape;247;p3"/>
            <p:cNvSpPr txBox="1"/>
            <p:nvPr/>
          </p:nvSpPr>
          <p:spPr>
            <a:xfrm>
              <a:off x="5594063" y="954679"/>
              <a:ext cx="4507800" cy="5077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>
                <a:buClr>
                  <a:schemeClr val="dk1"/>
                </a:buClr>
              </a:pPr>
              <a:r>
                <a:rPr lang="zh-TW" altLang="en-US" sz="2700" b="1" dirty="0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結論</a:t>
              </a:r>
              <a:endParaRPr lang="en-US" altLang="zh-TW" sz="2700" b="1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  <p:sp>
          <p:nvSpPr>
            <p:cNvPr id="248" name="Google Shape;248;p3"/>
            <p:cNvSpPr txBox="1"/>
            <p:nvPr/>
          </p:nvSpPr>
          <p:spPr>
            <a:xfrm>
              <a:off x="4768777" y="843762"/>
              <a:ext cx="958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6</a:t>
              </a:r>
              <a:endParaRPr sz="3600" b="1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</p:grpSp>
      <p:grpSp>
        <p:nvGrpSpPr>
          <p:cNvPr id="249" name="Google Shape;249;p3"/>
          <p:cNvGrpSpPr/>
          <p:nvPr/>
        </p:nvGrpSpPr>
        <p:grpSpPr>
          <a:xfrm>
            <a:off x="6757597" y="4712803"/>
            <a:ext cx="5333086" cy="646500"/>
            <a:chOff x="4873427" y="929462"/>
            <a:chExt cx="5333086" cy="646500"/>
          </a:xfrm>
        </p:grpSpPr>
        <p:sp>
          <p:nvSpPr>
            <p:cNvPr id="250" name="Google Shape;250;p3"/>
            <p:cNvSpPr txBox="1"/>
            <p:nvPr/>
          </p:nvSpPr>
          <p:spPr>
            <a:xfrm>
              <a:off x="5698713" y="1040379"/>
              <a:ext cx="4507800" cy="5077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r>
                <a:rPr lang="en-US" altLang="zh-TW" sz="2700" b="1" dirty="0">
                  <a:solidFill>
                    <a:schemeClr val="lt1"/>
                  </a:solidFill>
                  <a:latin typeface="Times New Roman" panose="02020603050405020304" pitchFamily="18" charset="0"/>
                  <a:ea typeface="Times New Roman"/>
                  <a:cs typeface="Times New Roman" panose="02020603050405020304" pitchFamily="18" charset="0"/>
                  <a:sym typeface="Times New Roman"/>
                </a:rPr>
                <a:t>DEMO</a:t>
              </a:r>
            </a:p>
          </p:txBody>
        </p:sp>
        <p:sp>
          <p:nvSpPr>
            <p:cNvPr id="251" name="Google Shape;251;p3"/>
            <p:cNvSpPr txBox="1"/>
            <p:nvPr/>
          </p:nvSpPr>
          <p:spPr>
            <a:xfrm>
              <a:off x="4873427" y="929462"/>
              <a:ext cx="958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7</a:t>
              </a:r>
              <a:endParaRPr sz="3600" b="1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</p:grpSp>
      <p:grpSp>
        <p:nvGrpSpPr>
          <p:cNvPr id="261" name="Google Shape;261;p3"/>
          <p:cNvGrpSpPr/>
          <p:nvPr/>
        </p:nvGrpSpPr>
        <p:grpSpPr>
          <a:xfrm>
            <a:off x="5844009" y="2606390"/>
            <a:ext cx="5333086" cy="646500"/>
            <a:chOff x="5033615" y="1240999"/>
            <a:chExt cx="5333086" cy="646500"/>
          </a:xfrm>
        </p:grpSpPr>
        <p:sp>
          <p:nvSpPr>
            <p:cNvPr id="262" name="Google Shape;262;p3"/>
            <p:cNvSpPr txBox="1"/>
            <p:nvPr/>
          </p:nvSpPr>
          <p:spPr>
            <a:xfrm>
              <a:off x="5858901" y="1351916"/>
              <a:ext cx="45078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2700" b="1" dirty="0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系統流程圖</a:t>
              </a:r>
            </a:p>
          </p:txBody>
        </p:sp>
        <p:sp>
          <p:nvSpPr>
            <p:cNvPr id="263" name="Google Shape;263;p3"/>
            <p:cNvSpPr txBox="1"/>
            <p:nvPr/>
          </p:nvSpPr>
          <p:spPr>
            <a:xfrm>
              <a:off x="5033615" y="1240999"/>
              <a:ext cx="9582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8000" tIns="45700" rIns="108000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lt1"/>
                  </a:solidFill>
                  <a:latin typeface="Times New Roman" panose="02020603050405020304" pitchFamily="18" charset="0"/>
                  <a:ea typeface="DFKai-SB"/>
                  <a:cs typeface="Times New Roman" panose="02020603050405020304" pitchFamily="18" charset="0"/>
                  <a:sym typeface="DFKai-SB"/>
                </a:rPr>
                <a:t>3</a:t>
              </a:r>
              <a:endParaRPr sz="3600" b="1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</p:grpSp>
      <p:sp>
        <p:nvSpPr>
          <p:cNvPr id="264" name="Google Shape;264;p3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FEAF2978-67EC-052B-0585-00DE4784E7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sp>
        <p:nvSpPr>
          <p:cNvPr id="6" name="Google Shape;519;g24b982ac06f_3_7">
            <a:extLst>
              <a:ext uri="{FF2B5EF4-FFF2-40B4-BE49-F238E27FC236}">
                <a16:creationId xmlns:a16="http://schemas.microsoft.com/office/drawing/2014/main" id="{D004F3B5-9016-6DE2-2705-5139C6518FCA}"/>
              </a:ext>
            </a:extLst>
          </p:cNvPr>
          <p:cNvSpPr txBox="1"/>
          <p:nvPr/>
        </p:nvSpPr>
        <p:spPr>
          <a:xfrm>
            <a:off x="-12" y="201475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(5.1)</a:t>
            </a:r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系統流程圖</a:t>
            </a:r>
            <a:endParaRPr sz="4500" dirty="0">
              <a:solidFill>
                <a:srgbClr val="000000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pic>
        <p:nvPicPr>
          <p:cNvPr id="10" name="圖片 9" descr="一張含有 文字, 螢幕擷取畫面, 多媒體, 行動電話 的圖片&#10;&#10;自動產生的描述">
            <a:extLst>
              <a:ext uri="{FF2B5EF4-FFF2-40B4-BE49-F238E27FC236}">
                <a16:creationId xmlns:a16="http://schemas.microsoft.com/office/drawing/2014/main" id="{0CE5F6BF-BAEF-BED1-FE84-5661F3FD2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991" y="906124"/>
            <a:ext cx="6770018" cy="583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0356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89797A66-B094-E22A-1ECD-0A588B36E8B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sp>
        <p:nvSpPr>
          <p:cNvPr id="8" name="Google Shape;519;g24b982ac06f_3_7">
            <a:extLst>
              <a:ext uri="{FF2B5EF4-FFF2-40B4-BE49-F238E27FC236}">
                <a16:creationId xmlns:a16="http://schemas.microsoft.com/office/drawing/2014/main" id="{2560A425-7E40-CDDA-11AD-B950ED08FCFC}"/>
              </a:ext>
            </a:extLst>
          </p:cNvPr>
          <p:cNvSpPr txBox="1"/>
          <p:nvPr/>
        </p:nvSpPr>
        <p:spPr>
          <a:xfrm>
            <a:off x="-12" y="201475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(5.2)</a:t>
            </a:r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結果評估報告書</a:t>
            </a:r>
            <a:endParaRPr sz="4500" dirty="0">
              <a:solidFill>
                <a:srgbClr val="000000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pic>
        <p:nvPicPr>
          <p:cNvPr id="6" name="圖片 5" descr="一張含有 文字, 螢幕擷取畫面, 軟體, 設計 的圖片&#10;&#10;自動產生的描述">
            <a:extLst>
              <a:ext uri="{FF2B5EF4-FFF2-40B4-BE49-F238E27FC236}">
                <a16:creationId xmlns:a16="http://schemas.microsoft.com/office/drawing/2014/main" id="{A20BE4C3-7026-8F6C-8470-0E2D0680A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6331" y="1102080"/>
            <a:ext cx="8579337" cy="561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4308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2499ddfb25a_0_820"/>
          <p:cNvSpPr/>
          <p:nvPr/>
        </p:nvSpPr>
        <p:spPr>
          <a:xfrm>
            <a:off x="4274723" y="4904952"/>
            <a:ext cx="928500" cy="891600"/>
          </a:xfrm>
          <a:prstGeom prst="rect">
            <a:avLst/>
          </a:prstGeom>
          <a:solidFill>
            <a:srgbClr val="FFFFFF"/>
          </a:solidFill>
          <a:ln w="63500" cap="flat" cmpd="sng">
            <a:solidFill>
              <a:srgbClr val="57C3A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02" name="Google Shape;902;g2499ddfb25a_0_820"/>
          <p:cNvSpPr/>
          <p:nvPr/>
        </p:nvSpPr>
        <p:spPr>
          <a:xfrm rot="10800000" flipH="1">
            <a:off x="2282675" y="3678034"/>
            <a:ext cx="1978021" cy="2154491"/>
          </a:xfrm>
          <a:custGeom>
            <a:avLst/>
            <a:gdLst/>
            <a:ahLst/>
            <a:cxnLst/>
            <a:rect l="l" t="t" r="r" b="b"/>
            <a:pathLst>
              <a:path w="1614711" h="2018259" extrusionOk="0">
                <a:moveTo>
                  <a:pt x="1605965" y="0"/>
                </a:moveTo>
                <a:lnTo>
                  <a:pt x="0" y="2018259"/>
                </a:lnTo>
                <a:lnTo>
                  <a:pt x="1614711" y="908971"/>
                </a:lnTo>
                <a:cubicBezTo>
                  <a:pt x="1614189" y="614601"/>
                  <a:pt x="1606487" y="294370"/>
                  <a:pt x="1605965" y="0"/>
                </a:cubicBezTo>
                <a:close/>
              </a:path>
            </a:pathLst>
          </a:custGeom>
          <a:gradFill>
            <a:gsLst>
              <a:gs pos="0">
                <a:srgbClr val="3FB093"/>
              </a:gs>
              <a:gs pos="100000">
                <a:srgbClr val="57C3A7"/>
              </a:gs>
            </a:gsLst>
            <a:lin ang="19800047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03" name="Google Shape;903;g2499ddfb25a_0_820"/>
          <p:cNvSpPr/>
          <p:nvPr/>
        </p:nvSpPr>
        <p:spPr>
          <a:xfrm>
            <a:off x="4603625" y="5103338"/>
            <a:ext cx="418753" cy="518180"/>
          </a:xfrm>
          <a:custGeom>
            <a:avLst/>
            <a:gdLst/>
            <a:ahLst/>
            <a:cxnLst/>
            <a:rect l="l" t="t" r="r" b="b"/>
            <a:pathLst>
              <a:path w="1565431" h="1937121" extrusionOk="0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rgbClr val="57C3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grpSp>
        <p:nvGrpSpPr>
          <p:cNvPr id="904" name="Google Shape;904;g2499ddfb25a_0_820"/>
          <p:cNvGrpSpPr/>
          <p:nvPr/>
        </p:nvGrpSpPr>
        <p:grpSpPr>
          <a:xfrm>
            <a:off x="1345273" y="2028674"/>
            <a:ext cx="990514" cy="4020784"/>
            <a:chOff x="683568" y="2348880"/>
            <a:chExt cx="854776" cy="3469782"/>
          </a:xfrm>
        </p:grpSpPr>
        <p:sp>
          <p:nvSpPr>
            <p:cNvPr id="905" name="Google Shape;905;g2499ddfb25a_0_820"/>
            <p:cNvSpPr/>
            <p:nvPr/>
          </p:nvSpPr>
          <p:spPr>
            <a:xfrm rot="-2402897">
              <a:off x="869329" y="5087643"/>
              <a:ext cx="525929" cy="636439"/>
            </a:xfrm>
            <a:prstGeom prst="diagStripe">
              <a:avLst>
                <a:gd name="adj" fmla="val 86326"/>
              </a:avLst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06" name="Google Shape;906;g2499ddfb25a_0_820"/>
            <p:cNvSpPr/>
            <p:nvPr/>
          </p:nvSpPr>
          <p:spPr>
            <a:xfrm>
              <a:off x="778144" y="2919128"/>
              <a:ext cx="648029" cy="2015198"/>
            </a:xfrm>
            <a:custGeom>
              <a:avLst/>
              <a:gdLst/>
              <a:ahLst/>
              <a:cxnLst/>
              <a:rect l="l" t="t" r="r" b="b"/>
              <a:pathLst>
                <a:path w="828152" h="1923817" extrusionOk="0">
                  <a:moveTo>
                    <a:pt x="0" y="0"/>
                  </a:moveTo>
                  <a:lnTo>
                    <a:pt x="828152" y="0"/>
                  </a:lnTo>
                  <a:lnTo>
                    <a:pt x="828152" y="1872208"/>
                  </a:lnTo>
                  <a:cubicBezTo>
                    <a:pt x="499246" y="1935634"/>
                    <a:pt x="328906" y="1946205"/>
                    <a:pt x="0" y="18722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07" name="Google Shape;907;g2499ddfb25a_0_820"/>
            <p:cNvSpPr/>
            <p:nvPr/>
          </p:nvSpPr>
          <p:spPr>
            <a:xfrm>
              <a:off x="753331" y="2348880"/>
              <a:ext cx="697500" cy="135000"/>
            </a:xfrm>
            <a:prstGeom prst="roundRect">
              <a:avLst>
                <a:gd name="adj" fmla="val 50000"/>
              </a:avLst>
            </a:pr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08" name="Google Shape;908;g2499ddfb25a_0_820"/>
            <p:cNvSpPr/>
            <p:nvPr/>
          </p:nvSpPr>
          <p:spPr>
            <a:xfrm>
              <a:off x="850144" y="2483940"/>
              <a:ext cx="504000" cy="3600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09" name="Google Shape;909;g2499ddfb25a_0_820"/>
            <p:cNvSpPr/>
            <p:nvPr/>
          </p:nvSpPr>
          <p:spPr>
            <a:xfrm>
              <a:off x="1032381" y="4919804"/>
              <a:ext cx="139500" cy="135000"/>
            </a:xfrm>
            <a:prstGeom prst="rect">
              <a:avLst/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10" name="Google Shape;910;g2499ddfb25a_0_820"/>
            <p:cNvSpPr/>
            <p:nvPr/>
          </p:nvSpPr>
          <p:spPr>
            <a:xfrm rot="10800000">
              <a:off x="1032406" y="5044819"/>
              <a:ext cx="139500" cy="168900"/>
            </a:xfrm>
            <a:prstGeom prst="trapezoid">
              <a:avLst>
                <a:gd name="adj" fmla="val 25000"/>
              </a:avLst>
            </a:pr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11" name="Google Shape;911;g2499ddfb25a_0_820"/>
            <p:cNvSpPr/>
            <p:nvPr/>
          </p:nvSpPr>
          <p:spPr>
            <a:xfrm>
              <a:off x="683568" y="2822616"/>
              <a:ext cx="837300" cy="101400"/>
            </a:xfrm>
            <a:prstGeom prst="roundRect">
              <a:avLst>
                <a:gd name="adj" fmla="val 50000"/>
              </a:avLst>
            </a:pr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12" name="Google Shape;912;g2499ddfb25a_0_820"/>
            <p:cNvSpPr/>
            <p:nvPr/>
          </p:nvSpPr>
          <p:spPr>
            <a:xfrm>
              <a:off x="842851" y="2958609"/>
              <a:ext cx="518494" cy="1841493"/>
            </a:xfrm>
            <a:custGeom>
              <a:avLst/>
              <a:gdLst/>
              <a:ahLst/>
              <a:cxnLst/>
              <a:rect l="l" t="t" r="r" b="b"/>
              <a:pathLst>
                <a:path w="669024" h="1662748" extrusionOk="0">
                  <a:moveTo>
                    <a:pt x="0" y="0"/>
                  </a:moveTo>
                  <a:lnTo>
                    <a:pt x="669024" y="0"/>
                  </a:lnTo>
                  <a:lnTo>
                    <a:pt x="669024" y="1662748"/>
                  </a:lnTo>
                  <a:cubicBezTo>
                    <a:pt x="440730" y="1715603"/>
                    <a:pt x="260007" y="1715603"/>
                    <a:pt x="0" y="1662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7C3A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13" name="Google Shape;913;g2499ddfb25a_0_820"/>
            <p:cNvSpPr/>
            <p:nvPr/>
          </p:nvSpPr>
          <p:spPr>
            <a:xfrm>
              <a:off x="1088192" y="2483940"/>
              <a:ext cx="27900" cy="360000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14" name="Google Shape;914;g2499ddfb25a_0_820"/>
            <p:cNvSpPr/>
            <p:nvPr/>
          </p:nvSpPr>
          <p:spPr>
            <a:xfrm>
              <a:off x="1074220" y="2966632"/>
              <a:ext cx="279000" cy="67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15" name="Google Shape;915;g2499ddfb25a_0_820"/>
            <p:cNvSpPr/>
            <p:nvPr/>
          </p:nvSpPr>
          <p:spPr>
            <a:xfrm>
              <a:off x="1074220" y="4450568"/>
              <a:ext cx="279000" cy="67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16" name="Google Shape;916;g2499ddfb25a_0_820"/>
            <p:cNvSpPr/>
            <p:nvPr/>
          </p:nvSpPr>
          <p:spPr>
            <a:xfrm>
              <a:off x="1074220" y="3708600"/>
              <a:ext cx="279000" cy="67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17" name="Google Shape;917;g2499ddfb25a_0_820"/>
            <p:cNvSpPr/>
            <p:nvPr/>
          </p:nvSpPr>
          <p:spPr>
            <a:xfrm>
              <a:off x="1185841" y="3523108"/>
              <a:ext cx="167400" cy="67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18" name="Google Shape;918;g2499ddfb25a_0_820"/>
            <p:cNvSpPr/>
            <p:nvPr/>
          </p:nvSpPr>
          <p:spPr>
            <a:xfrm>
              <a:off x="1185841" y="3894092"/>
              <a:ext cx="167400" cy="67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19" name="Google Shape;919;g2499ddfb25a_0_820"/>
            <p:cNvSpPr/>
            <p:nvPr/>
          </p:nvSpPr>
          <p:spPr>
            <a:xfrm>
              <a:off x="1185841" y="4265076"/>
              <a:ext cx="167400" cy="67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20" name="Google Shape;920;g2499ddfb25a_0_820"/>
            <p:cNvSpPr/>
            <p:nvPr/>
          </p:nvSpPr>
          <p:spPr>
            <a:xfrm>
              <a:off x="1074220" y="4079584"/>
              <a:ext cx="279000" cy="67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21" name="Google Shape;921;g2499ddfb25a_0_820"/>
            <p:cNvSpPr/>
            <p:nvPr/>
          </p:nvSpPr>
          <p:spPr>
            <a:xfrm>
              <a:off x="1185841" y="3152124"/>
              <a:ext cx="167400" cy="67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22" name="Google Shape;922;g2499ddfb25a_0_820"/>
            <p:cNvSpPr/>
            <p:nvPr/>
          </p:nvSpPr>
          <p:spPr>
            <a:xfrm>
              <a:off x="1074220" y="3337616"/>
              <a:ext cx="279000" cy="67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23" name="Google Shape;923;g2499ddfb25a_0_820"/>
            <p:cNvSpPr/>
            <p:nvPr/>
          </p:nvSpPr>
          <p:spPr>
            <a:xfrm>
              <a:off x="1185841" y="4636062"/>
              <a:ext cx="167400" cy="675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</p:grpSp>
      <p:sp>
        <p:nvSpPr>
          <p:cNvPr id="924" name="Google Shape;924;g2499ddfb25a_0_820"/>
          <p:cNvSpPr txBox="1"/>
          <p:nvPr/>
        </p:nvSpPr>
        <p:spPr>
          <a:xfrm>
            <a:off x="1271575" y="1566975"/>
            <a:ext cx="1137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108000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57C3A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sz="2400" b="1" dirty="0">
                <a:solidFill>
                  <a:srgbClr val="57C3A7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%</a:t>
            </a:r>
            <a:endParaRPr sz="2400" b="1" dirty="0">
              <a:solidFill>
                <a:srgbClr val="57C3A7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25" name="Google Shape;925;g2499ddfb25a_0_820"/>
          <p:cNvSpPr txBox="1">
            <a:spLocks noGrp="1"/>
          </p:cNvSpPr>
          <p:nvPr>
            <p:ph type="title"/>
          </p:nvPr>
        </p:nvSpPr>
        <p:spPr>
          <a:xfrm>
            <a:off x="335875" y="126575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r>
              <a:rPr lang="en-US" sz="4500" dirty="0">
                <a:solidFill>
                  <a:srgbClr val="000000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5 </a:t>
            </a:r>
            <a:r>
              <a:rPr lang="zh-TW" altLang="en-US" sz="4500" dirty="0">
                <a:solidFill>
                  <a:srgbClr val="000000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未來發展</a:t>
            </a:r>
            <a:endParaRPr sz="4500" dirty="0">
              <a:solidFill>
                <a:srgbClr val="000000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926" name="Google Shape;926;g2499ddfb25a_0_820"/>
          <p:cNvSpPr/>
          <p:nvPr/>
        </p:nvSpPr>
        <p:spPr>
          <a:xfrm>
            <a:off x="4274723" y="3815131"/>
            <a:ext cx="928500" cy="891600"/>
          </a:xfrm>
          <a:prstGeom prst="rect">
            <a:avLst/>
          </a:prstGeom>
          <a:solidFill>
            <a:srgbClr val="FFFFFF"/>
          </a:solidFill>
          <a:ln w="63500" cap="flat" cmpd="sng">
            <a:solidFill>
              <a:srgbClr val="57C3A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27" name="Google Shape;927;g2499ddfb25a_0_820"/>
          <p:cNvSpPr/>
          <p:nvPr/>
        </p:nvSpPr>
        <p:spPr>
          <a:xfrm rot="10800000" flipH="1">
            <a:off x="2302625" y="3668189"/>
            <a:ext cx="1952594" cy="1061911"/>
          </a:xfrm>
          <a:custGeom>
            <a:avLst/>
            <a:gdLst/>
            <a:ahLst/>
            <a:cxnLst/>
            <a:rect l="l" t="t" r="r" b="b"/>
            <a:pathLst>
              <a:path w="1597214" h="956677" extrusionOk="0">
                <a:moveTo>
                  <a:pt x="1593652" y="0"/>
                </a:moveTo>
                <a:lnTo>
                  <a:pt x="0" y="956677"/>
                </a:lnTo>
                <a:lnTo>
                  <a:pt x="1597114" y="890420"/>
                </a:lnTo>
                <a:cubicBezTo>
                  <a:pt x="1597995" y="585620"/>
                  <a:pt x="1592771" y="304800"/>
                  <a:pt x="1593652" y="0"/>
                </a:cubicBezTo>
                <a:close/>
              </a:path>
            </a:pathLst>
          </a:custGeom>
          <a:solidFill>
            <a:srgbClr val="57C3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28" name="Google Shape;928;g2499ddfb25a_0_820"/>
          <p:cNvSpPr/>
          <p:nvPr/>
        </p:nvSpPr>
        <p:spPr>
          <a:xfrm>
            <a:off x="4638837" y="4014649"/>
            <a:ext cx="271470" cy="469800"/>
          </a:xfrm>
          <a:custGeom>
            <a:avLst/>
            <a:gdLst/>
            <a:ahLst/>
            <a:cxnLst/>
            <a:rect l="l" t="t" r="r" b="b"/>
            <a:pathLst>
              <a:path w="1872208" h="3240000" extrusionOk="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rgbClr val="57C3A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29" name="Google Shape;929;g2499ddfb25a_0_820"/>
          <p:cNvSpPr/>
          <p:nvPr/>
        </p:nvSpPr>
        <p:spPr>
          <a:xfrm>
            <a:off x="4332512" y="2725336"/>
            <a:ext cx="884100" cy="891600"/>
          </a:xfrm>
          <a:prstGeom prst="rect">
            <a:avLst/>
          </a:prstGeom>
          <a:solidFill>
            <a:srgbClr val="FFFFFF"/>
          </a:solidFill>
          <a:ln w="63500" cap="flat" cmpd="sng">
            <a:solidFill>
              <a:srgbClr val="F0454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30" name="Google Shape;930;g2499ddfb25a_0_820"/>
          <p:cNvSpPr/>
          <p:nvPr/>
        </p:nvSpPr>
        <p:spPr>
          <a:xfrm>
            <a:off x="2293975" y="2734275"/>
            <a:ext cx="2047064" cy="892205"/>
          </a:xfrm>
          <a:custGeom>
            <a:avLst/>
            <a:gdLst/>
            <a:ahLst/>
            <a:cxnLst/>
            <a:rect l="l" t="t" r="r" b="b"/>
            <a:pathLst>
              <a:path w="1596151" h="999669" extrusionOk="0">
                <a:moveTo>
                  <a:pt x="1593941" y="0"/>
                </a:moveTo>
                <a:lnTo>
                  <a:pt x="0" y="999669"/>
                </a:lnTo>
                <a:lnTo>
                  <a:pt x="1596019" y="922875"/>
                </a:lnTo>
                <a:cubicBezTo>
                  <a:pt x="1596900" y="618075"/>
                  <a:pt x="1593060" y="304800"/>
                  <a:pt x="1593941" y="0"/>
                </a:cubicBezTo>
                <a:close/>
              </a:path>
            </a:pathLst>
          </a:custGeom>
          <a:gradFill>
            <a:gsLst>
              <a:gs pos="0">
                <a:srgbClr val="EF423F"/>
              </a:gs>
              <a:gs pos="100000">
                <a:srgbClr val="EF423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31" name="Google Shape;931;g2499ddfb25a_0_820"/>
          <p:cNvSpPr/>
          <p:nvPr/>
        </p:nvSpPr>
        <p:spPr>
          <a:xfrm>
            <a:off x="4539627" y="2972986"/>
            <a:ext cx="469800" cy="399008"/>
          </a:xfrm>
          <a:custGeom>
            <a:avLst/>
            <a:gdLst/>
            <a:ahLst/>
            <a:cxnLst/>
            <a:rect l="l" t="t" r="r" b="b"/>
            <a:pathLst>
              <a:path w="3240000" h="2574247" extrusionOk="0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gradFill>
            <a:gsLst>
              <a:gs pos="0">
                <a:srgbClr val="EF423F"/>
              </a:gs>
              <a:gs pos="100000">
                <a:srgbClr val="EF423F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32" name="Google Shape;932;g2499ddfb25a_0_820"/>
          <p:cNvSpPr/>
          <p:nvPr/>
        </p:nvSpPr>
        <p:spPr>
          <a:xfrm>
            <a:off x="4310311" y="1660150"/>
            <a:ext cx="928500" cy="891600"/>
          </a:xfrm>
          <a:prstGeom prst="rect">
            <a:avLst/>
          </a:prstGeom>
          <a:solidFill>
            <a:srgbClr val="FFFFFF"/>
          </a:solidFill>
          <a:ln w="63500" cap="flat" cmpd="sng">
            <a:solidFill>
              <a:srgbClr val="F4777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33" name="Google Shape;933;g2499ddfb25a_0_820"/>
          <p:cNvSpPr/>
          <p:nvPr/>
        </p:nvSpPr>
        <p:spPr>
          <a:xfrm>
            <a:off x="2311000" y="1724475"/>
            <a:ext cx="1996805" cy="1892559"/>
          </a:xfrm>
          <a:custGeom>
            <a:avLst/>
            <a:gdLst/>
            <a:ahLst/>
            <a:cxnLst/>
            <a:rect l="l" t="t" r="r" b="b"/>
            <a:pathLst>
              <a:path w="1610327" h="2068370" extrusionOk="0">
                <a:moveTo>
                  <a:pt x="1598829" y="0"/>
                </a:moveTo>
                <a:lnTo>
                  <a:pt x="0" y="2068370"/>
                </a:lnTo>
                <a:lnTo>
                  <a:pt x="1610327" y="915735"/>
                </a:lnTo>
                <a:cubicBezTo>
                  <a:pt x="1608043" y="625618"/>
                  <a:pt x="1601113" y="290117"/>
                  <a:pt x="1598829" y="0"/>
                </a:cubicBezTo>
                <a:close/>
              </a:path>
            </a:pathLst>
          </a:custGeom>
          <a:gradFill>
            <a:gsLst>
              <a:gs pos="0">
                <a:srgbClr val="F04542"/>
              </a:gs>
              <a:gs pos="100000">
                <a:srgbClr val="F47775"/>
              </a:gs>
            </a:gsLst>
            <a:lin ang="19800047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34" name="Google Shape;934;g2499ddfb25a_0_820"/>
          <p:cNvSpPr/>
          <p:nvPr/>
        </p:nvSpPr>
        <p:spPr>
          <a:xfrm>
            <a:off x="4511188" y="1883256"/>
            <a:ext cx="526739" cy="445389"/>
          </a:xfrm>
          <a:custGeom>
            <a:avLst/>
            <a:gdLst/>
            <a:ahLst/>
            <a:cxnLst/>
            <a:rect l="l" t="t" r="r" b="b"/>
            <a:pathLst>
              <a:path w="2736304" h="2313707" extrusionOk="0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rgbClr val="F4777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35" name="Google Shape;935;g2499ddfb25a_0_820"/>
          <p:cNvSpPr txBox="1"/>
          <p:nvPr/>
        </p:nvSpPr>
        <p:spPr>
          <a:xfrm>
            <a:off x="5314162" y="1505806"/>
            <a:ext cx="6390900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zh-TW" altLang="en-US" sz="28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短期</a:t>
            </a:r>
            <a:endParaRPr sz="26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zh-TW" altLang="en-US" sz="17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開放短期試用，收集使用者回饋</a:t>
            </a:r>
            <a:endParaRPr lang="en-US" altLang="zh-TW" sz="17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grpSp>
        <p:nvGrpSpPr>
          <p:cNvPr id="936" name="Google Shape;936;g2499ddfb25a_0_820"/>
          <p:cNvGrpSpPr/>
          <p:nvPr/>
        </p:nvGrpSpPr>
        <p:grpSpPr>
          <a:xfrm rot="1707477">
            <a:off x="9478755" y="303270"/>
            <a:ext cx="2592685" cy="1498177"/>
            <a:chOff x="2771800" y="2419161"/>
            <a:chExt cx="3500850" cy="2022958"/>
          </a:xfrm>
        </p:grpSpPr>
        <p:sp>
          <p:nvSpPr>
            <p:cNvPr id="937" name="Google Shape;937;g2499ddfb25a_0_820"/>
            <p:cNvSpPr/>
            <p:nvPr/>
          </p:nvSpPr>
          <p:spPr>
            <a:xfrm>
              <a:off x="2771800" y="2419161"/>
              <a:ext cx="2016300" cy="2016300"/>
            </a:xfrm>
            <a:prstGeom prst="ellipse">
              <a:avLst/>
            </a:prstGeom>
            <a:solidFill>
              <a:srgbClr val="57C3A7">
                <a:alpha val="6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sp>
          <p:nvSpPr>
            <p:cNvPr id="938" name="Google Shape;938;g2499ddfb25a_0_820"/>
            <p:cNvSpPr/>
            <p:nvPr/>
          </p:nvSpPr>
          <p:spPr>
            <a:xfrm>
              <a:off x="4256350" y="2425819"/>
              <a:ext cx="2016300" cy="2016300"/>
            </a:xfrm>
            <a:prstGeom prst="ellipse">
              <a:avLst/>
            </a:prstGeom>
            <a:solidFill>
              <a:srgbClr val="F47775">
                <a:alpha val="6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</p:grpSp>
      <p:sp>
        <p:nvSpPr>
          <p:cNvPr id="939" name="Google Shape;939;g2499ddfb25a_0_820"/>
          <p:cNvSpPr/>
          <p:nvPr/>
        </p:nvSpPr>
        <p:spPr>
          <a:xfrm rot="1708452">
            <a:off x="9955374" y="433897"/>
            <a:ext cx="497778" cy="656756"/>
          </a:xfrm>
          <a:custGeom>
            <a:avLst/>
            <a:gdLst/>
            <a:ahLst/>
            <a:cxnLst/>
            <a:rect l="l" t="t" r="r" b="b"/>
            <a:pathLst>
              <a:path w="741632" h="978491" extrusionOk="0">
                <a:moveTo>
                  <a:pt x="261466" y="746825"/>
                </a:moveTo>
                <a:cubicBezTo>
                  <a:pt x="243306" y="747021"/>
                  <a:pt x="226317" y="747021"/>
                  <a:pt x="207376" y="747021"/>
                </a:cubicBezTo>
                <a:cubicBezTo>
                  <a:pt x="207376" y="760104"/>
                  <a:pt x="207376" y="772601"/>
                  <a:pt x="207376" y="786465"/>
                </a:cubicBezTo>
                <a:cubicBezTo>
                  <a:pt x="193512" y="786465"/>
                  <a:pt x="180819" y="786465"/>
                  <a:pt x="168322" y="786465"/>
                </a:cubicBezTo>
                <a:cubicBezTo>
                  <a:pt x="168322" y="805015"/>
                  <a:pt x="168322" y="822199"/>
                  <a:pt x="168322" y="840164"/>
                </a:cubicBezTo>
                <a:cubicBezTo>
                  <a:pt x="181405" y="840164"/>
                  <a:pt x="193903" y="840164"/>
                  <a:pt x="207376" y="840164"/>
                </a:cubicBezTo>
                <a:cubicBezTo>
                  <a:pt x="207376" y="853637"/>
                  <a:pt x="207376" y="866135"/>
                  <a:pt x="207376" y="879218"/>
                </a:cubicBezTo>
                <a:cubicBezTo>
                  <a:pt x="225926" y="879218"/>
                  <a:pt x="243306" y="879218"/>
                  <a:pt x="261661" y="879218"/>
                </a:cubicBezTo>
                <a:cubicBezTo>
                  <a:pt x="261661" y="866135"/>
                  <a:pt x="261661" y="853637"/>
                  <a:pt x="261661" y="839969"/>
                </a:cubicBezTo>
                <a:cubicBezTo>
                  <a:pt x="275330" y="839969"/>
                  <a:pt x="287827" y="839969"/>
                  <a:pt x="300715" y="839969"/>
                </a:cubicBezTo>
                <a:cubicBezTo>
                  <a:pt x="300715" y="821613"/>
                  <a:pt x="300715" y="804234"/>
                  <a:pt x="300715" y="785879"/>
                </a:cubicBezTo>
                <a:cubicBezTo>
                  <a:pt x="287632" y="785879"/>
                  <a:pt x="275134" y="785879"/>
                  <a:pt x="261466" y="785879"/>
                </a:cubicBezTo>
                <a:cubicBezTo>
                  <a:pt x="261466" y="772406"/>
                  <a:pt x="261466" y="759908"/>
                  <a:pt x="261466" y="746825"/>
                </a:cubicBezTo>
                <a:close/>
                <a:moveTo>
                  <a:pt x="175352" y="639037"/>
                </a:moveTo>
                <a:cubicBezTo>
                  <a:pt x="161683" y="639232"/>
                  <a:pt x="150943" y="650362"/>
                  <a:pt x="151138" y="664226"/>
                </a:cubicBezTo>
                <a:cubicBezTo>
                  <a:pt x="151334" y="678090"/>
                  <a:pt x="162269" y="688830"/>
                  <a:pt x="175938" y="688635"/>
                </a:cubicBezTo>
                <a:cubicBezTo>
                  <a:pt x="189606" y="688244"/>
                  <a:pt x="200541" y="677114"/>
                  <a:pt x="200346" y="663445"/>
                </a:cubicBezTo>
                <a:cubicBezTo>
                  <a:pt x="200151" y="649972"/>
                  <a:pt x="188825" y="638841"/>
                  <a:pt x="175352" y="639037"/>
                </a:cubicBezTo>
                <a:close/>
                <a:moveTo>
                  <a:pt x="175547" y="624977"/>
                </a:moveTo>
                <a:cubicBezTo>
                  <a:pt x="197417" y="624977"/>
                  <a:pt x="214406" y="642161"/>
                  <a:pt x="214406" y="664031"/>
                </a:cubicBezTo>
                <a:cubicBezTo>
                  <a:pt x="214406" y="685706"/>
                  <a:pt x="196831" y="703085"/>
                  <a:pt x="175352" y="702890"/>
                </a:cubicBezTo>
                <a:cubicBezTo>
                  <a:pt x="154263" y="702695"/>
                  <a:pt x="137079" y="685315"/>
                  <a:pt x="136884" y="664226"/>
                </a:cubicBezTo>
                <a:cubicBezTo>
                  <a:pt x="136493" y="642551"/>
                  <a:pt x="154067" y="624977"/>
                  <a:pt x="175547" y="624977"/>
                </a:cubicBezTo>
                <a:close/>
                <a:moveTo>
                  <a:pt x="499499" y="424436"/>
                </a:moveTo>
                <a:cubicBezTo>
                  <a:pt x="512582" y="424436"/>
                  <a:pt x="524493" y="424241"/>
                  <a:pt x="536404" y="424631"/>
                </a:cubicBezTo>
                <a:cubicBezTo>
                  <a:pt x="538748" y="424631"/>
                  <a:pt x="541481" y="425998"/>
                  <a:pt x="543434" y="427365"/>
                </a:cubicBezTo>
                <a:cubicBezTo>
                  <a:pt x="575263" y="450212"/>
                  <a:pt x="604944" y="475401"/>
                  <a:pt x="629743" y="506059"/>
                </a:cubicBezTo>
                <a:cubicBezTo>
                  <a:pt x="657471" y="540426"/>
                  <a:pt x="663329" y="579870"/>
                  <a:pt x="658252" y="621853"/>
                </a:cubicBezTo>
                <a:cubicBezTo>
                  <a:pt x="656690" y="635327"/>
                  <a:pt x="652980" y="648410"/>
                  <a:pt x="650246" y="661883"/>
                </a:cubicBezTo>
                <a:cubicBezTo>
                  <a:pt x="603577" y="646457"/>
                  <a:pt x="567452" y="663641"/>
                  <a:pt x="535233" y="693517"/>
                </a:cubicBezTo>
                <a:cubicBezTo>
                  <a:pt x="517073" y="710310"/>
                  <a:pt x="504185" y="731008"/>
                  <a:pt x="495007" y="753855"/>
                </a:cubicBezTo>
                <a:cubicBezTo>
                  <a:pt x="493641" y="757370"/>
                  <a:pt x="490711" y="760885"/>
                  <a:pt x="487587" y="763033"/>
                </a:cubicBezTo>
                <a:cubicBezTo>
                  <a:pt x="476066" y="771039"/>
                  <a:pt x="470208" y="786660"/>
                  <a:pt x="474113" y="800134"/>
                </a:cubicBezTo>
                <a:cubicBezTo>
                  <a:pt x="478214" y="813412"/>
                  <a:pt x="491688" y="817708"/>
                  <a:pt x="502818" y="809116"/>
                </a:cubicBezTo>
                <a:cubicBezTo>
                  <a:pt x="514925" y="799743"/>
                  <a:pt x="518245" y="780997"/>
                  <a:pt x="510629" y="767719"/>
                </a:cubicBezTo>
                <a:cubicBezTo>
                  <a:pt x="509457" y="765571"/>
                  <a:pt x="508090" y="762252"/>
                  <a:pt x="508872" y="760299"/>
                </a:cubicBezTo>
                <a:cubicBezTo>
                  <a:pt x="525664" y="717535"/>
                  <a:pt x="553393" y="685120"/>
                  <a:pt x="598695" y="672428"/>
                </a:cubicBezTo>
                <a:cubicBezTo>
                  <a:pt x="640678" y="660517"/>
                  <a:pt x="673483" y="685901"/>
                  <a:pt x="674655" y="730032"/>
                </a:cubicBezTo>
                <a:cubicBezTo>
                  <a:pt x="675631" y="770453"/>
                  <a:pt x="658448" y="803648"/>
                  <a:pt x="630914" y="831963"/>
                </a:cubicBezTo>
                <a:cubicBezTo>
                  <a:pt x="629352" y="833720"/>
                  <a:pt x="625056" y="834110"/>
                  <a:pt x="622518" y="833525"/>
                </a:cubicBezTo>
                <a:cubicBezTo>
                  <a:pt x="607092" y="829815"/>
                  <a:pt x="587760" y="840750"/>
                  <a:pt x="583269" y="856371"/>
                </a:cubicBezTo>
                <a:cubicBezTo>
                  <a:pt x="579363" y="869845"/>
                  <a:pt x="587760" y="880194"/>
                  <a:pt x="601820" y="878437"/>
                </a:cubicBezTo>
                <a:cubicBezTo>
                  <a:pt x="615683" y="876679"/>
                  <a:pt x="625642" y="868868"/>
                  <a:pt x="631696" y="855980"/>
                </a:cubicBezTo>
                <a:cubicBezTo>
                  <a:pt x="633648" y="851685"/>
                  <a:pt x="636187" y="847584"/>
                  <a:pt x="639506" y="844264"/>
                </a:cubicBezTo>
                <a:cubicBezTo>
                  <a:pt x="672311" y="810874"/>
                  <a:pt x="692424" y="772210"/>
                  <a:pt x="689105" y="723784"/>
                </a:cubicBezTo>
                <a:cubicBezTo>
                  <a:pt x="687933" y="706405"/>
                  <a:pt x="681880" y="690783"/>
                  <a:pt x="669968" y="677895"/>
                </a:cubicBezTo>
                <a:cubicBezTo>
                  <a:pt x="665673" y="673209"/>
                  <a:pt x="665868" y="669499"/>
                  <a:pt x="667430" y="664227"/>
                </a:cubicBezTo>
                <a:cubicBezTo>
                  <a:pt x="679927" y="623611"/>
                  <a:pt x="682466" y="582604"/>
                  <a:pt x="669578" y="541402"/>
                </a:cubicBezTo>
                <a:cubicBezTo>
                  <a:pt x="661181" y="515041"/>
                  <a:pt x="644974" y="493366"/>
                  <a:pt x="625838" y="474230"/>
                </a:cubicBezTo>
                <a:cubicBezTo>
                  <a:pt x="608849" y="457242"/>
                  <a:pt x="590689" y="441620"/>
                  <a:pt x="572724" y="425022"/>
                </a:cubicBezTo>
                <a:cubicBezTo>
                  <a:pt x="606896" y="422483"/>
                  <a:pt x="640092" y="426194"/>
                  <a:pt x="670554" y="444354"/>
                </a:cubicBezTo>
                <a:cubicBezTo>
                  <a:pt x="708632" y="467395"/>
                  <a:pt x="731673" y="500982"/>
                  <a:pt x="739679" y="544722"/>
                </a:cubicBezTo>
                <a:cubicBezTo>
                  <a:pt x="740265" y="547455"/>
                  <a:pt x="741046" y="550385"/>
                  <a:pt x="741632" y="553118"/>
                </a:cubicBezTo>
                <a:lnTo>
                  <a:pt x="741632" y="978491"/>
                </a:lnTo>
                <a:lnTo>
                  <a:pt x="389996" y="978491"/>
                </a:lnTo>
                <a:lnTo>
                  <a:pt x="389953" y="791542"/>
                </a:lnTo>
                <a:cubicBezTo>
                  <a:pt x="389953" y="783536"/>
                  <a:pt x="392296" y="778459"/>
                  <a:pt x="398154" y="773382"/>
                </a:cubicBezTo>
                <a:cubicBezTo>
                  <a:pt x="432521" y="743310"/>
                  <a:pt x="466107" y="712849"/>
                  <a:pt x="500670" y="682972"/>
                </a:cubicBezTo>
                <a:cubicBezTo>
                  <a:pt x="506919" y="677700"/>
                  <a:pt x="507309" y="673404"/>
                  <a:pt x="504380" y="666375"/>
                </a:cubicBezTo>
                <a:cubicBezTo>
                  <a:pt x="497741" y="649582"/>
                  <a:pt x="491688" y="632398"/>
                  <a:pt x="485049" y="614433"/>
                </a:cubicBezTo>
                <a:cubicBezTo>
                  <a:pt x="510238" y="606622"/>
                  <a:pt x="534842" y="599202"/>
                  <a:pt x="560227" y="591391"/>
                </a:cubicBezTo>
                <a:cubicBezTo>
                  <a:pt x="539919" y="535544"/>
                  <a:pt x="519806" y="480478"/>
                  <a:pt x="499499" y="424436"/>
                </a:cubicBezTo>
                <a:close/>
                <a:moveTo>
                  <a:pt x="447948" y="423850"/>
                </a:moveTo>
                <a:cubicBezTo>
                  <a:pt x="471576" y="424241"/>
                  <a:pt x="471576" y="423850"/>
                  <a:pt x="479582" y="446501"/>
                </a:cubicBezTo>
                <a:cubicBezTo>
                  <a:pt x="494617" y="488484"/>
                  <a:pt x="509653" y="530272"/>
                  <a:pt x="525079" y="573622"/>
                </a:cubicBezTo>
                <a:cubicBezTo>
                  <a:pt x="499694" y="581433"/>
                  <a:pt x="475090" y="589048"/>
                  <a:pt x="449705" y="596859"/>
                </a:cubicBezTo>
                <a:cubicBezTo>
                  <a:pt x="457712" y="618534"/>
                  <a:pt x="465132" y="639233"/>
                  <a:pt x="473138" y="659736"/>
                </a:cubicBezTo>
                <a:cubicBezTo>
                  <a:pt x="475481" y="665594"/>
                  <a:pt x="475090" y="669304"/>
                  <a:pt x="469818" y="673795"/>
                </a:cubicBezTo>
                <a:cubicBezTo>
                  <a:pt x="438575" y="700937"/>
                  <a:pt x="407918" y="728471"/>
                  <a:pt x="376284" y="756589"/>
                </a:cubicBezTo>
                <a:cubicBezTo>
                  <a:pt x="359686" y="741944"/>
                  <a:pt x="343284" y="727299"/>
                  <a:pt x="326686" y="712654"/>
                </a:cubicBezTo>
                <a:cubicBezTo>
                  <a:pt x="311845" y="699571"/>
                  <a:pt x="297200" y="686097"/>
                  <a:pt x="282164" y="673209"/>
                </a:cubicBezTo>
                <a:cubicBezTo>
                  <a:pt x="277673" y="669499"/>
                  <a:pt x="277087" y="666180"/>
                  <a:pt x="279040" y="660907"/>
                </a:cubicBezTo>
                <a:cubicBezTo>
                  <a:pt x="287046" y="640014"/>
                  <a:pt x="294662" y="619120"/>
                  <a:pt x="302863" y="596859"/>
                </a:cubicBezTo>
                <a:cubicBezTo>
                  <a:pt x="277478" y="589048"/>
                  <a:pt x="252874" y="581433"/>
                  <a:pt x="227684" y="573622"/>
                </a:cubicBezTo>
                <a:cubicBezTo>
                  <a:pt x="242525" y="532029"/>
                  <a:pt x="256975" y="491218"/>
                  <a:pt x="271425" y="450212"/>
                </a:cubicBezTo>
                <a:cubicBezTo>
                  <a:pt x="272987" y="445916"/>
                  <a:pt x="274549" y="441620"/>
                  <a:pt x="276111" y="437324"/>
                </a:cubicBezTo>
                <a:cubicBezTo>
                  <a:pt x="281188" y="423264"/>
                  <a:pt x="284117" y="421312"/>
                  <a:pt x="298567" y="424241"/>
                </a:cubicBezTo>
                <a:cubicBezTo>
                  <a:pt x="301301" y="424826"/>
                  <a:pt x="304230" y="428927"/>
                  <a:pt x="305597" y="432051"/>
                </a:cubicBezTo>
                <a:cubicBezTo>
                  <a:pt x="325514" y="482236"/>
                  <a:pt x="345041" y="532420"/>
                  <a:pt x="364763" y="582799"/>
                </a:cubicBezTo>
                <a:cubicBezTo>
                  <a:pt x="366325" y="586900"/>
                  <a:pt x="368083" y="591001"/>
                  <a:pt x="370621" y="596859"/>
                </a:cubicBezTo>
                <a:cubicBezTo>
                  <a:pt x="374917" y="586119"/>
                  <a:pt x="378432" y="577137"/>
                  <a:pt x="381947" y="568349"/>
                </a:cubicBezTo>
                <a:cubicBezTo>
                  <a:pt x="399521" y="523242"/>
                  <a:pt x="417291" y="478135"/>
                  <a:pt x="434670" y="433028"/>
                </a:cubicBezTo>
                <a:cubicBezTo>
                  <a:pt x="437208" y="426193"/>
                  <a:pt x="440723" y="423655"/>
                  <a:pt x="447948" y="423850"/>
                </a:cubicBezTo>
                <a:close/>
                <a:moveTo>
                  <a:pt x="251702" y="423460"/>
                </a:moveTo>
                <a:cubicBezTo>
                  <a:pt x="252093" y="424241"/>
                  <a:pt x="252483" y="424827"/>
                  <a:pt x="252874" y="425608"/>
                </a:cubicBezTo>
                <a:cubicBezTo>
                  <a:pt x="232956" y="480478"/>
                  <a:pt x="212844" y="535349"/>
                  <a:pt x="192536" y="591391"/>
                </a:cubicBezTo>
                <a:cubicBezTo>
                  <a:pt x="217725" y="599202"/>
                  <a:pt x="242329" y="606622"/>
                  <a:pt x="267714" y="614433"/>
                </a:cubicBezTo>
                <a:cubicBezTo>
                  <a:pt x="261270" y="632202"/>
                  <a:pt x="255412" y="649777"/>
                  <a:pt x="248187" y="666765"/>
                </a:cubicBezTo>
                <a:cubicBezTo>
                  <a:pt x="245063" y="674185"/>
                  <a:pt x="246821" y="678091"/>
                  <a:pt x="252483" y="682972"/>
                </a:cubicBezTo>
                <a:cubicBezTo>
                  <a:pt x="287046" y="713239"/>
                  <a:pt x="321023" y="743896"/>
                  <a:pt x="355585" y="774163"/>
                </a:cubicBezTo>
                <a:cubicBezTo>
                  <a:pt x="361248" y="779045"/>
                  <a:pt x="362615" y="784122"/>
                  <a:pt x="362615" y="790956"/>
                </a:cubicBezTo>
                <a:lnTo>
                  <a:pt x="362572" y="978491"/>
                </a:lnTo>
                <a:lnTo>
                  <a:pt x="0" y="978491"/>
                </a:lnTo>
                <a:lnTo>
                  <a:pt x="0" y="566983"/>
                </a:lnTo>
                <a:cubicBezTo>
                  <a:pt x="390" y="488094"/>
                  <a:pt x="62681" y="426194"/>
                  <a:pt x="141571" y="424436"/>
                </a:cubicBezTo>
                <a:cubicBezTo>
                  <a:pt x="167541" y="423850"/>
                  <a:pt x="193707" y="424436"/>
                  <a:pt x="221435" y="424436"/>
                </a:cubicBezTo>
                <a:cubicBezTo>
                  <a:pt x="219092" y="427560"/>
                  <a:pt x="217335" y="429708"/>
                  <a:pt x="215773" y="431661"/>
                </a:cubicBezTo>
                <a:cubicBezTo>
                  <a:pt x="191364" y="461733"/>
                  <a:pt x="168322" y="492585"/>
                  <a:pt x="164417" y="532615"/>
                </a:cubicBezTo>
                <a:cubicBezTo>
                  <a:pt x="161878" y="559172"/>
                  <a:pt x="161488" y="585924"/>
                  <a:pt x="160707" y="612480"/>
                </a:cubicBezTo>
                <a:cubicBezTo>
                  <a:pt x="160511" y="617948"/>
                  <a:pt x="159731" y="620877"/>
                  <a:pt x="154458" y="623806"/>
                </a:cubicBezTo>
                <a:cubicBezTo>
                  <a:pt x="134345" y="634741"/>
                  <a:pt x="125558" y="656611"/>
                  <a:pt x="132197" y="677700"/>
                </a:cubicBezTo>
                <a:cubicBezTo>
                  <a:pt x="138837" y="698399"/>
                  <a:pt x="158168" y="711287"/>
                  <a:pt x="180234" y="709529"/>
                </a:cubicBezTo>
                <a:cubicBezTo>
                  <a:pt x="201323" y="707967"/>
                  <a:pt x="218506" y="691369"/>
                  <a:pt x="221631" y="669304"/>
                </a:cubicBezTo>
                <a:cubicBezTo>
                  <a:pt x="224950" y="647043"/>
                  <a:pt x="208743" y="624196"/>
                  <a:pt x="185896" y="619315"/>
                </a:cubicBezTo>
                <a:cubicBezTo>
                  <a:pt x="181601" y="618338"/>
                  <a:pt x="177695" y="618338"/>
                  <a:pt x="178086" y="612090"/>
                </a:cubicBezTo>
                <a:cubicBezTo>
                  <a:pt x="180038" y="582994"/>
                  <a:pt x="180624" y="553704"/>
                  <a:pt x="183748" y="524609"/>
                </a:cubicBezTo>
                <a:cubicBezTo>
                  <a:pt x="184920" y="513674"/>
                  <a:pt x="189411" y="502153"/>
                  <a:pt x="195465" y="492976"/>
                </a:cubicBezTo>
                <a:cubicBezTo>
                  <a:pt x="209719" y="470910"/>
                  <a:pt x="225536" y="450017"/>
                  <a:pt x="241353" y="428927"/>
                </a:cubicBezTo>
                <a:cubicBezTo>
                  <a:pt x="243501" y="425998"/>
                  <a:pt x="248187" y="425217"/>
                  <a:pt x="251702" y="423460"/>
                </a:cubicBezTo>
                <a:close/>
                <a:moveTo>
                  <a:pt x="371029" y="2"/>
                </a:moveTo>
                <a:cubicBezTo>
                  <a:pt x="477419" y="499"/>
                  <a:pt x="563095" y="86838"/>
                  <a:pt x="562763" y="193062"/>
                </a:cubicBezTo>
                <a:cubicBezTo>
                  <a:pt x="562432" y="299452"/>
                  <a:pt x="475928" y="385625"/>
                  <a:pt x="370035" y="385128"/>
                </a:cubicBezTo>
                <a:cubicBezTo>
                  <a:pt x="263313" y="384631"/>
                  <a:pt x="177472" y="298127"/>
                  <a:pt x="177803" y="191571"/>
                </a:cubicBezTo>
                <a:cubicBezTo>
                  <a:pt x="178300" y="85346"/>
                  <a:pt x="264970" y="-495"/>
                  <a:pt x="371029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grpSp>
        <p:nvGrpSpPr>
          <p:cNvPr id="940" name="Google Shape;940;g2499ddfb25a_0_820"/>
          <p:cNvGrpSpPr/>
          <p:nvPr/>
        </p:nvGrpSpPr>
        <p:grpSpPr>
          <a:xfrm rot="1707477">
            <a:off x="11118146" y="900315"/>
            <a:ext cx="497055" cy="808752"/>
            <a:chOff x="6630672" y="3264554"/>
            <a:chExt cx="671163" cy="1092041"/>
          </a:xfrm>
        </p:grpSpPr>
        <p:sp>
          <p:nvSpPr>
            <p:cNvPr id="941" name="Google Shape;941;g2499ddfb25a_0_820"/>
            <p:cNvSpPr/>
            <p:nvPr/>
          </p:nvSpPr>
          <p:spPr>
            <a:xfrm>
              <a:off x="6630672" y="3470846"/>
              <a:ext cx="671163" cy="885749"/>
            </a:xfrm>
            <a:custGeom>
              <a:avLst/>
              <a:gdLst/>
              <a:ahLst/>
              <a:cxnLst/>
              <a:rect l="l" t="t" r="r" b="b"/>
              <a:pathLst>
                <a:path w="671163" h="885749" extrusionOk="0">
                  <a:moveTo>
                    <a:pt x="455515" y="656948"/>
                  </a:moveTo>
                  <a:cubicBezTo>
                    <a:pt x="455515" y="675861"/>
                    <a:pt x="455515" y="694068"/>
                    <a:pt x="455515" y="713511"/>
                  </a:cubicBezTo>
                  <a:cubicBezTo>
                    <a:pt x="436071" y="713511"/>
                    <a:pt x="417864" y="713511"/>
                    <a:pt x="399128" y="713511"/>
                  </a:cubicBezTo>
                  <a:cubicBezTo>
                    <a:pt x="399128" y="739672"/>
                    <a:pt x="399128" y="765126"/>
                    <a:pt x="399128" y="791640"/>
                  </a:cubicBezTo>
                  <a:cubicBezTo>
                    <a:pt x="418041" y="791640"/>
                    <a:pt x="436601" y="791640"/>
                    <a:pt x="455868" y="791640"/>
                  </a:cubicBezTo>
                  <a:cubicBezTo>
                    <a:pt x="455868" y="810907"/>
                    <a:pt x="455868" y="829113"/>
                    <a:pt x="455868" y="847673"/>
                  </a:cubicBezTo>
                  <a:cubicBezTo>
                    <a:pt x="482029" y="847673"/>
                    <a:pt x="507482" y="847673"/>
                    <a:pt x="533820" y="847673"/>
                  </a:cubicBezTo>
                  <a:cubicBezTo>
                    <a:pt x="533820" y="828936"/>
                    <a:pt x="533820" y="810554"/>
                    <a:pt x="533820" y="791109"/>
                  </a:cubicBezTo>
                  <a:cubicBezTo>
                    <a:pt x="553086" y="791109"/>
                    <a:pt x="571470" y="791109"/>
                    <a:pt x="590029" y="791109"/>
                  </a:cubicBezTo>
                  <a:cubicBezTo>
                    <a:pt x="590029" y="764772"/>
                    <a:pt x="590029" y="739319"/>
                    <a:pt x="590029" y="712804"/>
                  </a:cubicBezTo>
                  <a:cubicBezTo>
                    <a:pt x="571116" y="712804"/>
                    <a:pt x="552733" y="712804"/>
                    <a:pt x="533466" y="712804"/>
                  </a:cubicBezTo>
                  <a:cubicBezTo>
                    <a:pt x="533466" y="693361"/>
                    <a:pt x="533466" y="674978"/>
                    <a:pt x="533466" y="656948"/>
                  </a:cubicBezTo>
                  <a:cubicBezTo>
                    <a:pt x="507128" y="656948"/>
                    <a:pt x="481675" y="656948"/>
                    <a:pt x="455515" y="656948"/>
                  </a:cubicBezTo>
                  <a:close/>
                  <a:moveTo>
                    <a:pt x="457105" y="384206"/>
                  </a:moveTo>
                  <a:cubicBezTo>
                    <a:pt x="485917" y="384206"/>
                    <a:pt x="514906" y="383498"/>
                    <a:pt x="543718" y="384559"/>
                  </a:cubicBezTo>
                  <a:cubicBezTo>
                    <a:pt x="615837" y="386857"/>
                    <a:pt x="670633" y="441830"/>
                    <a:pt x="671163" y="514125"/>
                  </a:cubicBezTo>
                  <a:lnTo>
                    <a:pt x="671163" y="885749"/>
                  </a:lnTo>
                  <a:lnTo>
                    <a:pt x="353385" y="885749"/>
                  </a:lnTo>
                  <a:lnTo>
                    <a:pt x="353346" y="716517"/>
                  </a:lnTo>
                  <a:cubicBezTo>
                    <a:pt x="353346" y="709092"/>
                    <a:pt x="355467" y="704143"/>
                    <a:pt x="361124" y="699371"/>
                  </a:cubicBezTo>
                  <a:cubicBezTo>
                    <a:pt x="392234" y="672326"/>
                    <a:pt x="422814" y="644752"/>
                    <a:pt x="453747" y="617353"/>
                  </a:cubicBezTo>
                  <a:cubicBezTo>
                    <a:pt x="455691" y="615586"/>
                    <a:pt x="457636" y="613819"/>
                    <a:pt x="459757" y="611697"/>
                  </a:cubicBezTo>
                  <a:cubicBezTo>
                    <a:pt x="453040" y="593491"/>
                    <a:pt x="446500" y="575284"/>
                    <a:pt x="439429" y="556018"/>
                  </a:cubicBezTo>
                  <a:cubicBezTo>
                    <a:pt x="462055" y="549123"/>
                    <a:pt x="483973" y="542230"/>
                    <a:pt x="507482" y="535160"/>
                  </a:cubicBezTo>
                  <a:cubicBezTo>
                    <a:pt x="489276" y="484960"/>
                    <a:pt x="471069" y="435289"/>
                    <a:pt x="452863" y="384913"/>
                  </a:cubicBezTo>
                  <a:cubicBezTo>
                    <a:pt x="454454" y="384559"/>
                    <a:pt x="455868" y="384206"/>
                    <a:pt x="457105" y="384206"/>
                  </a:cubicBezTo>
                  <a:close/>
                  <a:moveTo>
                    <a:pt x="228907" y="384206"/>
                  </a:moveTo>
                  <a:cubicBezTo>
                    <a:pt x="210523" y="434582"/>
                    <a:pt x="192493" y="484253"/>
                    <a:pt x="174110" y="534983"/>
                  </a:cubicBezTo>
                  <a:cubicBezTo>
                    <a:pt x="196913" y="542054"/>
                    <a:pt x="219008" y="548770"/>
                    <a:pt x="242164" y="555840"/>
                  </a:cubicBezTo>
                  <a:cubicBezTo>
                    <a:pt x="236507" y="571395"/>
                    <a:pt x="231382" y="586951"/>
                    <a:pt x="225018" y="601976"/>
                  </a:cubicBezTo>
                  <a:cubicBezTo>
                    <a:pt x="221836" y="609576"/>
                    <a:pt x="223604" y="613819"/>
                    <a:pt x="229614" y="618944"/>
                  </a:cubicBezTo>
                  <a:cubicBezTo>
                    <a:pt x="260016" y="645459"/>
                    <a:pt x="289889" y="672503"/>
                    <a:pt x="320292" y="699017"/>
                  </a:cubicBezTo>
                  <a:cubicBezTo>
                    <a:pt x="326125" y="704143"/>
                    <a:pt x="328600" y="709092"/>
                    <a:pt x="328600" y="717046"/>
                  </a:cubicBezTo>
                  <a:lnTo>
                    <a:pt x="328561" y="885749"/>
                  </a:lnTo>
                  <a:lnTo>
                    <a:pt x="0" y="885749"/>
                  </a:lnTo>
                  <a:lnTo>
                    <a:pt x="0" y="511120"/>
                  </a:lnTo>
                  <a:cubicBezTo>
                    <a:pt x="354" y="443244"/>
                    <a:pt x="54620" y="387210"/>
                    <a:pt x="122496" y="384383"/>
                  </a:cubicBezTo>
                  <a:cubicBezTo>
                    <a:pt x="157495" y="382969"/>
                    <a:pt x="192493" y="384206"/>
                    <a:pt x="228907" y="384206"/>
                  </a:cubicBezTo>
                  <a:close/>
                  <a:moveTo>
                    <a:pt x="262314" y="383852"/>
                  </a:moveTo>
                  <a:cubicBezTo>
                    <a:pt x="269208" y="384383"/>
                    <a:pt x="274511" y="383852"/>
                    <a:pt x="277869" y="392513"/>
                  </a:cubicBezTo>
                  <a:cubicBezTo>
                    <a:pt x="295369" y="439002"/>
                    <a:pt x="313928" y="485136"/>
                    <a:pt x="331958" y="531448"/>
                  </a:cubicBezTo>
                  <a:cubicBezTo>
                    <a:pt x="332842" y="533923"/>
                    <a:pt x="333902" y="536397"/>
                    <a:pt x="335670" y="540286"/>
                  </a:cubicBezTo>
                  <a:cubicBezTo>
                    <a:pt x="337438" y="536220"/>
                    <a:pt x="338674" y="533393"/>
                    <a:pt x="339912" y="530564"/>
                  </a:cubicBezTo>
                  <a:cubicBezTo>
                    <a:pt x="358119" y="484253"/>
                    <a:pt x="376325" y="438118"/>
                    <a:pt x="394178" y="391630"/>
                  </a:cubicBezTo>
                  <a:cubicBezTo>
                    <a:pt x="396476" y="385620"/>
                    <a:pt x="399481" y="383852"/>
                    <a:pt x="405668" y="383852"/>
                  </a:cubicBezTo>
                  <a:cubicBezTo>
                    <a:pt x="427762" y="384029"/>
                    <a:pt x="427586" y="383852"/>
                    <a:pt x="435011" y="404887"/>
                  </a:cubicBezTo>
                  <a:cubicBezTo>
                    <a:pt x="448090" y="442537"/>
                    <a:pt x="461524" y="480364"/>
                    <a:pt x="475312" y="519075"/>
                  </a:cubicBezTo>
                  <a:cubicBezTo>
                    <a:pt x="452333" y="526145"/>
                    <a:pt x="430414" y="532862"/>
                    <a:pt x="407435" y="539933"/>
                  </a:cubicBezTo>
                  <a:cubicBezTo>
                    <a:pt x="410086" y="547356"/>
                    <a:pt x="412561" y="554427"/>
                    <a:pt x="415213" y="561497"/>
                  </a:cubicBezTo>
                  <a:cubicBezTo>
                    <a:pt x="419808" y="573870"/>
                    <a:pt x="424581" y="586244"/>
                    <a:pt x="428823" y="598794"/>
                  </a:cubicBezTo>
                  <a:cubicBezTo>
                    <a:pt x="429707" y="601269"/>
                    <a:pt x="429530" y="605688"/>
                    <a:pt x="427940" y="607102"/>
                  </a:cubicBezTo>
                  <a:cubicBezTo>
                    <a:pt x="399304" y="632909"/>
                    <a:pt x="370492" y="658539"/>
                    <a:pt x="341149" y="684523"/>
                  </a:cubicBezTo>
                  <a:cubicBezTo>
                    <a:pt x="338498" y="682225"/>
                    <a:pt x="335847" y="680281"/>
                    <a:pt x="333549" y="678336"/>
                  </a:cubicBezTo>
                  <a:cubicBezTo>
                    <a:pt x="308272" y="655888"/>
                    <a:pt x="282995" y="633263"/>
                    <a:pt x="257541" y="610991"/>
                  </a:cubicBezTo>
                  <a:cubicBezTo>
                    <a:pt x="252415" y="606571"/>
                    <a:pt x="250825" y="603213"/>
                    <a:pt x="253653" y="596319"/>
                  </a:cubicBezTo>
                  <a:cubicBezTo>
                    <a:pt x="261076" y="578113"/>
                    <a:pt x="267440" y="559552"/>
                    <a:pt x="274511" y="540286"/>
                  </a:cubicBezTo>
                  <a:cubicBezTo>
                    <a:pt x="251708" y="533216"/>
                    <a:pt x="229436" y="526322"/>
                    <a:pt x="206457" y="519251"/>
                  </a:cubicBezTo>
                  <a:cubicBezTo>
                    <a:pt x="215118" y="494682"/>
                    <a:pt x="223426" y="470996"/>
                    <a:pt x="231911" y="447310"/>
                  </a:cubicBezTo>
                  <a:cubicBezTo>
                    <a:pt x="238275" y="429280"/>
                    <a:pt x="244815" y="411427"/>
                    <a:pt x="251178" y="393398"/>
                  </a:cubicBezTo>
                  <a:cubicBezTo>
                    <a:pt x="253122" y="387917"/>
                    <a:pt x="254536" y="383145"/>
                    <a:pt x="262314" y="383852"/>
                  </a:cubicBezTo>
                  <a:close/>
                  <a:moveTo>
                    <a:pt x="334989" y="0"/>
                  </a:moveTo>
                  <a:cubicBezTo>
                    <a:pt x="431146" y="-300"/>
                    <a:pt x="509451" y="77405"/>
                    <a:pt x="509601" y="173561"/>
                  </a:cubicBezTo>
                  <a:cubicBezTo>
                    <a:pt x="509676" y="197638"/>
                    <a:pt x="504838" y="220599"/>
                    <a:pt x="496035" y="241497"/>
                  </a:cubicBezTo>
                  <a:lnTo>
                    <a:pt x="492097" y="247353"/>
                  </a:lnTo>
                  <a:lnTo>
                    <a:pt x="458495" y="272469"/>
                  </a:lnTo>
                  <a:cubicBezTo>
                    <a:pt x="443456" y="279455"/>
                    <a:pt x="427698" y="284896"/>
                    <a:pt x="411467" y="288680"/>
                  </a:cubicBezTo>
                  <a:lnTo>
                    <a:pt x="395543" y="290679"/>
                  </a:lnTo>
                  <a:lnTo>
                    <a:pt x="393627" y="286053"/>
                  </a:lnTo>
                  <a:cubicBezTo>
                    <a:pt x="391409" y="283835"/>
                    <a:pt x="388345" y="282463"/>
                    <a:pt x="384960" y="282463"/>
                  </a:cubicBezTo>
                  <a:lnTo>
                    <a:pt x="318547" y="282463"/>
                  </a:lnTo>
                  <a:cubicBezTo>
                    <a:pt x="311778" y="282463"/>
                    <a:pt x="306290" y="287951"/>
                    <a:pt x="306290" y="294720"/>
                  </a:cubicBezTo>
                  <a:lnTo>
                    <a:pt x="306290" y="302326"/>
                  </a:lnTo>
                  <a:cubicBezTo>
                    <a:pt x="306290" y="309095"/>
                    <a:pt x="311778" y="314583"/>
                    <a:pt x="318547" y="314583"/>
                  </a:cubicBezTo>
                  <a:lnTo>
                    <a:pt x="384960" y="314583"/>
                  </a:lnTo>
                  <a:cubicBezTo>
                    <a:pt x="388345" y="314583"/>
                    <a:pt x="391409" y="313211"/>
                    <a:pt x="393627" y="310993"/>
                  </a:cubicBezTo>
                  <a:lnTo>
                    <a:pt x="394833" y="308082"/>
                  </a:lnTo>
                  <a:lnTo>
                    <a:pt x="415387" y="305501"/>
                  </a:lnTo>
                  <a:lnTo>
                    <a:pt x="464342" y="288627"/>
                  </a:lnTo>
                  <a:lnTo>
                    <a:pt x="458673" y="297057"/>
                  </a:lnTo>
                  <a:cubicBezTo>
                    <a:pt x="427096" y="328709"/>
                    <a:pt x="383443" y="348323"/>
                    <a:pt x="335289" y="348323"/>
                  </a:cubicBezTo>
                  <a:cubicBezTo>
                    <a:pt x="239283" y="348323"/>
                    <a:pt x="161278" y="270318"/>
                    <a:pt x="161127" y="174162"/>
                  </a:cubicBezTo>
                  <a:cubicBezTo>
                    <a:pt x="161127" y="77855"/>
                    <a:pt x="238533" y="300"/>
                    <a:pt x="3349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endParaRPr>
            </a:p>
          </p:txBody>
        </p:sp>
        <p:grpSp>
          <p:nvGrpSpPr>
            <p:cNvPr id="942" name="Google Shape;942;g2499ddfb25a_0_820"/>
            <p:cNvGrpSpPr/>
            <p:nvPr/>
          </p:nvGrpSpPr>
          <p:grpSpPr>
            <a:xfrm>
              <a:off x="6727931" y="3264554"/>
              <a:ext cx="518700" cy="594552"/>
              <a:chOff x="6727931" y="3264554"/>
              <a:chExt cx="518700" cy="594552"/>
            </a:xfrm>
          </p:grpSpPr>
          <p:sp>
            <p:nvSpPr>
              <p:cNvPr id="943" name="Google Shape;943;g2499ddfb25a_0_820"/>
              <p:cNvSpPr/>
              <p:nvPr/>
            </p:nvSpPr>
            <p:spPr>
              <a:xfrm>
                <a:off x="6751666" y="3431306"/>
                <a:ext cx="427800" cy="427800"/>
              </a:xfrm>
              <a:prstGeom prst="blockArc">
                <a:avLst>
                  <a:gd name="adj1" fmla="val 10800000"/>
                  <a:gd name="adj2" fmla="val 21541319"/>
                  <a:gd name="adj3" fmla="val 588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endParaRPr>
              </a:p>
            </p:txBody>
          </p:sp>
          <p:sp>
            <p:nvSpPr>
              <p:cNvPr id="944" name="Google Shape;944;g2499ddfb25a_0_820"/>
              <p:cNvSpPr/>
              <p:nvPr/>
            </p:nvSpPr>
            <p:spPr>
              <a:xfrm rot="5400000">
                <a:off x="7120386" y="3635119"/>
                <a:ext cx="116400" cy="45600"/>
              </a:xfrm>
              <a:prstGeom prst="round2SameRect">
                <a:avLst>
                  <a:gd name="adj1" fmla="val 40396"/>
                  <a:gd name="adj2" fmla="val 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FFFF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endParaRPr>
              </a:p>
            </p:txBody>
          </p:sp>
          <p:sp>
            <p:nvSpPr>
              <p:cNvPr id="945" name="Google Shape;945;g2499ddfb25a_0_820"/>
              <p:cNvSpPr/>
              <p:nvPr/>
            </p:nvSpPr>
            <p:spPr>
              <a:xfrm>
                <a:off x="6727931" y="3264554"/>
                <a:ext cx="518700" cy="518700"/>
              </a:xfrm>
              <a:prstGeom prst="blockArc">
                <a:avLst>
                  <a:gd name="adj1" fmla="val 2481797"/>
                  <a:gd name="adj2" fmla="val 3696891"/>
                  <a:gd name="adj3" fmla="val 3646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Arial"/>
                </a:endParaRPr>
              </a:p>
            </p:txBody>
          </p:sp>
        </p:grpSp>
      </p:grpSp>
      <p:sp>
        <p:nvSpPr>
          <p:cNvPr id="946" name="Google Shape;946;g2499ddfb25a_0_820"/>
          <p:cNvSpPr txBox="1"/>
          <p:nvPr/>
        </p:nvSpPr>
        <p:spPr>
          <a:xfrm>
            <a:off x="5365300" y="2665640"/>
            <a:ext cx="6390900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zh-TW" altLang="en-US" sz="28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中期</a:t>
            </a:r>
            <a:endParaRPr lang="en-US" sz="26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zh-TW" altLang="en-US" sz="17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優化系統，提供更加正確的診斷</a:t>
            </a:r>
          </a:p>
        </p:txBody>
      </p:sp>
      <p:sp>
        <p:nvSpPr>
          <p:cNvPr id="947" name="Google Shape;947;g2499ddfb25a_0_820"/>
          <p:cNvSpPr txBox="1"/>
          <p:nvPr/>
        </p:nvSpPr>
        <p:spPr>
          <a:xfrm>
            <a:off x="5365300" y="3824653"/>
            <a:ext cx="6745500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zh-TW" altLang="en-US" sz="26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長期</a:t>
            </a:r>
            <a:endParaRPr sz="26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zh-TW" altLang="en-US" sz="17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與醫院或是政府機關合作，成為肌肉骨骼傷病風險評估時的指標性工具</a:t>
            </a:r>
            <a:endParaRPr sz="17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48" name="Google Shape;948;g2499ddfb25a_0_820"/>
          <p:cNvSpPr txBox="1"/>
          <p:nvPr/>
        </p:nvSpPr>
        <p:spPr>
          <a:xfrm>
            <a:off x="5440801" y="4909125"/>
            <a:ext cx="6390900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zh-TW" altLang="en-US" sz="26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額外目標</a:t>
            </a:r>
            <a:endParaRPr lang="en-US" sz="26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•"/>
            </a:pPr>
            <a:r>
              <a:rPr lang="zh-TW" altLang="en-US" sz="17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搭配</a:t>
            </a:r>
            <a:r>
              <a:rPr lang="en-US" altLang="zh-TW" sz="1700" dirty="0">
                <a:solidFill>
                  <a:schemeClr val="dk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KIM</a:t>
            </a:r>
            <a:r>
              <a:rPr lang="zh-TW" altLang="en-US" sz="1700" dirty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量表的其他指標，</a:t>
            </a:r>
            <a:r>
              <a:rPr lang="zh-TW" altLang="en-US" sz="1800" b="0" i="0" u="none" strike="noStrike" dirty="0">
                <a:solidFill>
                  <a:srgbClr val="00000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將肌肉骨骼傷病檢測做得完善</a:t>
            </a:r>
            <a:endParaRPr lang="en-US" sz="1700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949" name="Google Shape;949;g2499ddfb25a_0_820"/>
          <p:cNvSpPr txBox="1">
            <a:spLocks noGrp="1"/>
          </p:cNvSpPr>
          <p:nvPr>
            <p:ph type="sldNum" idx="12"/>
          </p:nvPr>
        </p:nvSpPr>
        <p:spPr>
          <a:xfrm>
            <a:off x="11366385" y="633329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fld>
            <a:endParaRPr sz="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g249356e88bf_0_516"/>
          <p:cNvSpPr/>
          <p:nvPr/>
        </p:nvSpPr>
        <p:spPr>
          <a:xfrm>
            <a:off x="1195453" y="1915958"/>
            <a:ext cx="2202300" cy="1069500"/>
          </a:xfrm>
          <a:prstGeom prst="rect">
            <a:avLst/>
          </a:prstGeom>
          <a:gradFill>
            <a:gsLst>
              <a:gs pos="0">
                <a:srgbClr val="3DAC8F"/>
              </a:gs>
              <a:gs pos="100000">
                <a:srgbClr val="3EAE9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74" name="Google Shape;974;g249356e88bf_0_516"/>
          <p:cNvSpPr/>
          <p:nvPr/>
        </p:nvSpPr>
        <p:spPr>
          <a:xfrm>
            <a:off x="1550807" y="1866516"/>
            <a:ext cx="9684600" cy="1175400"/>
          </a:xfrm>
          <a:prstGeom prst="roundRect">
            <a:avLst>
              <a:gd name="adj" fmla="val 5329"/>
            </a:avLst>
          </a:prstGeom>
          <a:solidFill>
            <a:schemeClr val="lt1"/>
          </a:solidFill>
          <a:ln>
            <a:noFill/>
          </a:ln>
          <a:effectLst>
            <a:outerShdw blurRad="63500" sx="102000" sy="102000" algn="ctr" rotWithShape="0">
              <a:srgbClr val="000000">
                <a:alpha val="2196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75" name="Google Shape;975;g249356e88bf_0_516"/>
          <p:cNvSpPr/>
          <p:nvPr/>
        </p:nvSpPr>
        <p:spPr>
          <a:xfrm rot="5400000">
            <a:off x="979907" y="1879253"/>
            <a:ext cx="1070796" cy="1144207"/>
          </a:xfrm>
          <a:custGeom>
            <a:avLst/>
            <a:gdLst/>
            <a:ahLst/>
            <a:cxnLst/>
            <a:rect l="l" t="t" r="r" b="b"/>
            <a:pathLst>
              <a:path w="1886866" h="2016224" extrusionOk="0">
                <a:moveTo>
                  <a:pt x="943433" y="0"/>
                </a:moveTo>
                <a:lnTo>
                  <a:pt x="1886866" y="1584176"/>
                </a:lnTo>
                <a:cubicBezTo>
                  <a:pt x="1683465" y="1844743"/>
                  <a:pt x="1336825" y="2016224"/>
                  <a:pt x="943433" y="2016224"/>
                </a:cubicBezTo>
                <a:cubicBezTo>
                  <a:pt x="550041" y="2016224"/>
                  <a:pt x="203402" y="1844743"/>
                  <a:pt x="0" y="158417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cxnSp>
        <p:nvCxnSpPr>
          <p:cNvPr id="976" name="Google Shape;976;g249356e88bf_0_516"/>
          <p:cNvCxnSpPr/>
          <p:nvPr/>
        </p:nvCxnSpPr>
        <p:spPr>
          <a:xfrm>
            <a:off x="7229096" y="2107690"/>
            <a:ext cx="0" cy="732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977" name="Google Shape;977;g249356e88bf_0_516"/>
          <p:cNvCxnSpPr/>
          <p:nvPr/>
        </p:nvCxnSpPr>
        <p:spPr>
          <a:xfrm>
            <a:off x="9307326" y="2118390"/>
            <a:ext cx="0" cy="732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978" name="Google Shape;978;g249356e88bf_0_516"/>
          <p:cNvSpPr txBox="1"/>
          <p:nvPr/>
        </p:nvSpPr>
        <p:spPr>
          <a:xfrm>
            <a:off x="965790" y="2078855"/>
            <a:ext cx="1143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10800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01</a:t>
            </a:r>
            <a:endParaRPr sz="3600" b="1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79" name="Google Shape;979;g249356e88bf_0_516"/>
          <p:cNvSpPr/>
          <p:nvPr/>
        </p:nvSpPr>
        <p:spPr>
          <a:xfrm>
            <a:off x="1195453" y="3381385"/>
            <a:ext cx="2202300" cy="1069500"/>
          </a:xfrm>
          <a:prstGeom prst="rect">
            <a:avLst/>
          </a:prstGeom>
          <a:gradFill>
            <a:gsLst>
              <a:gs pos="0">
                <a:srgbClr val="EF423F"/>
              </a:gs>
              <a:gs pos="100000">
                <a:srgbClr val="EF423F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80" name="Google Shape;980;g249356e88bf_0_516"/>
          <p:cNvSpPr/>
          <p:nvPr/>
        </p:nvSpPr>
        <p:spPr>
          <a:xfrm>
            <a:off x="1550807" y="3331943"/>
            <a:ext cx="9684600" cy="1175400"/>
          </a:xfrm>
          <a:prstGeom prst="roundRect">
            <a:avLst>
              <a:gd name="adj" fmla="val 5329"/>
            </a:avLst>
          </a:prstGeom>
          <a:solidFill>
            <a:schemeClr val="lt1"/>
          </a:solidFill>
          <a:ln>
            <a:noFill/>
          </a:ln>
          <a:effectLst>
            <a:outerShdw blurRad="63500" sx="102000" sy="102000" algn="ctr" rotWithShape="0">
              <a:srgbClr val="000000">
                <a:alpha val="2196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81" name="Google Shape;981;g249356e88bf_0_516"/>
          <p:cNvSpPr/>
          <p:nvPr/>
        </p:nvSpPr>
        <p:spPr>
          <a:xfrm rot="5400000">
            <a:off x="979907" y="3344680"/>
            <a:ext cx="1070796" cy="1144207"/>
          </a:xfrm>
          <a:custGeom>
            <a:avLst/>
            <a:gdLst/>
            <a:ahLst/>
            <a:cxnLst/>
            <a:rect l="l" t="t" r="r" b="b"/>
            <a:pathLst>
              <a:path w="1886866" h="2016224" extrusionOk="0">
                <a:moveTo>
                  <a:pt x="943433" y="0"/>
                </a:moveTo>
                <a:lnTo>
                  <a:pt x="1886866" y="1584176"/>
                </a:lnTo>
                <a:cubicBezTo>
                  <a:pt x="1683465" y="1844743"/>
                  <a:pt x="1336825" y="2016224"/>
                  <a:pt x="943433" y="2016224"/>
                </a:cubicBezTo>
                <a:cubicBezTo>
                  <a:pt x="550041" y="2016224"/>
                  <a:pt x="203402" y="1844743"/>
                  <a:pt x="0" y="15841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82" name="Google Shape;982;g249356e88bf_0_516"/>
          <p:cNvSpPr/>
          <p:nvPr/>
        </p:nvSpPr>
        <p:spPr>
          <a:xfrm>
            <a:off x="2087394" y="1859875"/>
            <a:ext cx="9147882" cy="1182012"/>
          </a:xfrm>
          <a:custGeom>
            <a:avLst/>
            <a:gdLst/>
            <a:ahLst/>
            <a:cxnLst/>
            <a:rect l="l" t="t" r="r" b="b"/>
            <a:pathLst>
              <a:path w="5264968" h="1008113" extrusionOk="0">
                <a:moveTo>
                  <a:pt x="0" y="0"/>
                </a:moveTo>
                <a:lnTo>
                  <a:pt x="5211246" y="0"/>
                </a:lnTo>
                <a:cubicBezTo>
                  <a:pt x="5240916" y="0"/>
                  <a:pt x="5264968" y="24052"/>
                  <a:pt x="5264968" y="53722"/>
                </a:cubicBezTo>
                <a:lnTo>
                  <a:pt x="5264968" y="954391"/>
                </a:lnTo>
                <a:cubicBezTo>
                  <a:pt x="5264968" y="984061"/>
                  <a:pt x="5240916" y="1008113"/>
                  <a:pt x="5211246" y="1008113"/>
                </a:cubicBezTo>
                <a:lnTo>
                  <a:pt x="0" y="10081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83" name="Google Shape;983;g249356e88bf_0_516"/>
          <p:cNvSpPr/>
          <p:nvPr/>
        </p:nvSpPr>
        <p:spPr>
          <a:xfrm>
            <a:off x="2091169" y="3325300"/>
            <a:ext cx="9147882" cy="1182012"/>
          </a:xfrm>
          <a:custGeom>
            <a:avLst/>
            <a:gdLst/>
            <a:ahLst/>
            <a:cxnLst/>
            <a:rect l="l" t="t" r="r" b="b"/>
            <a:pathLst>
              <a:path w="5264968" h="1008113" extrusionOk="0">
                <a:moveTo>
                  <a:pt x="0" y="0"/>
                </a:moveTo>
                <a:lnTo>
                  <a:pt x="5211246" y="0"/>
                </a:lnTo>
                <a:cubicBezTo>
                  <a:pt x="5240916" y="0"/>
                  <a:pt x="5264968" y="24052"/>
                  <a:pt x="5264968" y="53722"/>
                </a:cubicBezTo>
                <a:lnTo>
                  <a:pt x="5264968" y="954391"/>
                </a:lnTo>
                <a:cubicBezTo>
                  <a:pt x="5264968" y="984061"/>
                  <a:pt x="5240916" y="1008113"/>
                  <a:pt x="5211246" y="1008113"/>
                </a:cubicBezTo>
                <a:lnTo>
                  <a:pt x="0" y="10081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84" name="Google Shape;984;g249356e88bf_0_516"/>
          <p:cNvSpPr txBox="1"/>
          <p:nvPr/>
        </p:nvSpPr>
        <p:spPr>
          <a:xfrm>
            <a:off x="965790" y="3544282"/>
            <a:ext cx="1143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10800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0</a:t>
            </a:r>
            <a:r>
              <a:rPr lang="en-US" sz="36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sz="3600" b="1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85" name="Google Shape;985;g249356e88bf_0_516"/>
          <p:cNvSpPr/>
          <p:nvPr/>
        </p:nvSpPr>
        <p:spPr>
          <a:xfrm>
            <a:off x="1195453" y="4846812"/>
            <a:ext cx="2202300" cy="1069500"/>
          </a:xfrm>
          <a:prstGeom prst="rect">
            <a:avLst/>
          </a:prstGeom>
          <a:gradFill>
            <a:gsLst>
              <a:gs pos="0">
                <a:srgbClr val="426671"/>
              </a:gs>
              <a:gs pos="100000">
                <a:srgbClr val="436873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86" name="Google Shape;986;g249356e88bf_0_516"/>
          <p:cNvSpPr/>
          <p:nvPr/>
        </p:nvSpPr>
        <p:spPr>
          <a:xfrm>
            <a:off x="1550807" y="4797370"/>
            <a:ext cx="9684600" cy="1175400"/>
          </a:xfrm>
          <a:prstGeom prst="roundRect">
            <a:avLst>
              <a:gd name="adj" fmla="val 5329"/>
            </a:avLst>
          </a:prstGeom>
          <a:solidFill>
            <a:schemeClr val="lt1"/>
          </a:solidFill>
          <a:ln>
            <a:noFill/>
          </a:ln>
          <a:effectLst>
            <a:outerShdw blurRad="63500" sx="102000" sy="102000" algn="ctr" rotWithShape="0">
              <a:srgbClr val="000000">
                <a:alpha val="2196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87" name="Google Shape;987;g249356e88bf_0_516"/>
          <p:cNvSpPr/>
          <p:nvPr/>
        </p:nvSpPr>
        <p:spPr>
          <a:xfrm rot="5400000">
            <a:off x="979907" y="4810107"/>
            <a:ext cx="1070796" cy="1144207"/>
          </a:xfrm>
          <a:custGeom>
            <a:avLst/>
            <a:gdLst/>
            <a:ahLst/>
            <a:cxnLst/>
            <a:rect l="l" t="t" r="r" b="b"/>
            <a:pathLst>
              <a:path w="1886866" h="2016224" extrusionOk="0">
                <a:moveTo>
                  <a:pt x="943433" y="0"/>
                </a:moveTo>
                <a:lnTo>
                  <a:pt x="1886866" y="1584176"/>
                </a:lnTo>
                <a:cubicBezTo>
                  <a:pt x="1683465" y="1844743"/>
                  <a:pt x="1336825" y="2016224"/>
                  <a:pt x="943433" y="2016224"/>
                </a:cubicBezTo>
                <a:cubicBezTo>
                  <a:pt x="550041" y="2016224"/>
                  <a:pt x="203402" y="1844743"/>
                  <a:pt x="0" y="158417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88" name="Google Shape;988;g249356e88bf_0_516"/>
          <p:cNvSpPr/>
          <p:nvPr/>
        </p:nvSpPr>
        <p:spPr>
          <a:xfrm>
            <a:off x="2091144" y="4790725"/>
            <a:ext cx="9147882" cy="1182012"/>
          </a:xfrm>
          <a:custGeom>
            <a:avLst/>
            <a:gdLst/>
            <a:ahLst/>
            <a:cxnLst/>
            <a:rect l="l" t="t" r="r" b="b"/>
            <a:pathLst>
              <a:path w="5264968" h="1008113" extrusionOk="0">
                <a:moveTo>
                  <a:pt x="0" y="0"/>
                </a:moveTo>
                <a:lnTo>
                  <a:pt x="5211246" y="0"/>
                </a:lnTo>
                <a:cubicBezTo>
                  <a:pt x="5240916" y="0"/>
                  <a:pt x="5264968" y="24052"/>
                  <a:pt x="5264968" y="53722"/>
                </a:cubicBezTo>
                <a:lnTo>
                  <a:pt x="5264968" y="954391"/>
                </a:lnTo>
                <a:cubicBezTo>
                  <a:pt x="5264968" y="984061"/>
                  <a:pt x="5240916" y="1008113"/>
                  <a:pt x="5211246" y="1008113"/>
                </a:cubicBezTo>
                <a:lnTo>
                  <a:pt x="0" y="100811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89" name="Google Shape;989;g249356e88bf_0_516"/>
          <p:cNvSpPr txBox="1"/>
          <p:nvPr/>
        </p:nvSpPr>
        <p:spPr>
          <a:xfrm>
            <a:off x="965790" y="5009709"/>
            <a:ext cx="1143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108000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03</a:t>
            </a:r>
            <a:endParaRPr sz="3600" b="1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990" name="Google Shape;990;g249356e88bf_0_516"/>
          <p:cNvSpPr txBox="1"/>
          <p:nvPr/>
        </p:nvSpPr>
        <p:spPr>
          <a:xfrm>
            <a:off x="2296603" y="1879243"/>
            <a:ext cx="9030047" cy="1304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zh-TW" altLang="en-US" sz="3800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驗證準確率可達</a:t>
            </a:r>
            <a:r>
              <a:rPr lang="en-US" altLang="zh-TW" sz="3800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97%</a:t>
            </a:r>
            <a:r>
              <a:rPr lang="zh-TW" altLang="en-US" sz="3800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以上</a:t>
            </a:r>
            <a:endParaRPr sz="3400" dirty="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991" name="Google Shape;991;g249356e88bf_0_516"/>
          <p:cNvSpPr txBox="1"/>
          <p:nvPr/>
        </p:nvSpPr>
        <p:spPr>
          <a:xfrm>
            <a:off x="2087399" y="3645320"/>
            <a:ext cx="9147900" cy="572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3800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降低勞工患有肌肉骨骼傷病的機率</a:t>
            </a:r>
            <a:endParaRPr lang="zh-TW" altLang="en-US" sz="3400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2" name="Google Shape;992;g249356e88bf_0_516"/>
          <p:cNvSpPr txBox="1"/>
          <p:nvPr/>
        </p:nvSpPr>
        <p:spPr>
          <a:xfrm>
            <a:off x="2109690" y="4845515"/>
            <a:ext cx="9125700" cy="1149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3800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降低企業維持工作安全支出之費用</a:t>
            </a:r>
            <a:endParaRPr sz="3800" dirty="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993" name="Google Shape;993;g249356e88bf_0_516"/>
          <p:cNvSpPr txBox="1">
            <a:spLocks noGrp="1"/>
          </p:cNvSpPr>
          <p:nvPr>
            <p:ph type="title"/>
          </p:nvPr>
        </p:nvSpPr>
        <p:spPr>
          <a:xfrm>
            <a:off x="335875" y="126575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6 </a:t>
            </a:r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結論</a:t>
            </a:r>
            <a:endParaRPr sz="4500" dirty="0"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994" name="Google Shape;994;g249356e88bf_0_516"/>
          <p:cNvSpPr txBox="1">
            <a:spLocks noGrp="1"/>
          </p:cNvSpPr>
          <p:nvPr>
            <p:ph type="sldNum" idx="12"/>
          </p:nvPr>
        </p:nvSpPr>
        <p:spPr>
          <a:xfrm>
            <a:off x="11366385" y="6333297"/>
            <a:ext cx="731700" cy="5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fld>
            <a:endParaRPr sz="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g225ceca20d4_2_36"/>
          <p:cNvSpPr txBox="1"/>
          <p:nvPr/>
        </p:nvSpPr>
        <p:spPr>
          <a:xfrm>
            <a:off x="0" y="396050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7</a:t>
            </a:r>
            <a:r>
              <a:rPr 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 DEMO</a:t>
            </a:r>
            <a:endParaRPr sz="4500" dirty="0">
              <a:solidFill>
                <a:srgbClr val="000000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pic>
        <p:nvPicPr>
          <p:cNvPr id="1001" name="Google Shape;1001;g225ceca20d4_2_3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">
            <a:off x="4757300" y="1237851"/>
            <a:ext cx="2677400" cy="5394048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g225ceca20d4_2_36"/>
          <p:cNvSpPr txBox="1">
            <a:spLocks noGrp="1"/>
          </p:cNvSpPr>
          <p:nvPr>
            <p:ph type="sldNum" idx="12"/>
          </p:nvPr>
        </p:nvSpPr>
        <p:spPr>
          <a:xfrm>
            <a:off x="11366385" y="6333297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latin typeface="Times New Roman" panose="02020603050405020304" pitchFamily="18" charset="0"/>
                <a:cs typeface="Times New Roman" panose="02020603050405020304" pitchFamily="18" charset="0"/>
              </a:rPr>
              <a:t>24</a:t>
            </a:fld>
            <a:endParaRPr sz="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268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4"/>
          <p:cNvSpPr/>
          <p:nvPr/>
        </p:nvSpPr>
        <p:spPr>
          <a:xfrm>
            <a:off x="2758233" y="2195314"/>
            <a:ext cx="8527991" cy="9837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70" name="Google Shape;270;p14"/>
          <p:cNvSpPr/>
          <p:nvPr/>
        </p:nvSpPr>
        <p:spPr>
          <a:xfrm>
            <a:off x="3294270" y="3275434"/>
            <a:ext cx="7991954" cy="9837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grpSp>
        <p:nvGrpSpPr>
          <p:cNvPr id="271" name="Google Shape;271;p14"/>
          <p:cNvGrpSpPr/>
          <p:nvPr/>
        </p:nvGrpSpPr>
        <p:grpSpPr>
          <a:xfrm>
            <a:off x="869240" y="5596182"/>
            <a:ext cx="3865190" cy="655652"/>
            <a:chOff x="562794" y="5596182"/>
            <a:chExt cx="3865190" cy="655652"/>
          </a:xfrm>
        </p:grpSpPr>
        <p:sp>
          <p:nvSpPr>
            <p:cNvPr id="272" name="Google Shape;272;p14"/>
            <p:cNvSpPr/>
            <p:nvPr/>
          </p:nvSpPr>
          <p:spPr>
            <a:xfrm>
              <a:off x="1138336" y="5712643"/>
              <a:ext cx="2754908" cy="432048"/>
            </a:xfrm>
            <a:prstGeom prst="ellipse">
              <a:avLst/>
            </a:prstGeom>
            <a:solidFill>
              <a:srgbClr val="7F7F7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562794" y="5596182"/>
              <a:ext cx="3865190" cy="655652"/>
            </a:xfrm>
            <a:prstGeom prst="ellipse">
              <a:avLst/>
            </a:prstGeom>
            <a:solidFill>
              <a:srgbClr val="7F7F7F">
                <a:alpha val="64705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</p:grpSp>
      <p:sp>
        <p:nvSpPr>
          <p:cNvPr id="274" name="Google Shape;274;p14"/>
          <p:cNvSpPr/>
          <p:nvPr/>
        </p:nvSpPr>
        <p:spPr>
          <a:xfrm>
            <a:off x="3663426" y="4355554"/>
            <a:ext cx="7622798" cy="9837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grpSp>
        <p:nvGrpSpPr>
          <p:cNvPr id="275" name="Google Shape;275;p14"/>
          <p:cNvGrpSpPr/>
          <p:nvPr/>
        </p:nvGrpSpPr>
        <p:grpSpPr>
          <a:xfrm>
            <a:off x="1350053" y="2195321"/>
            <a:ext cx="2880320" cy="3681951"/>
            <a:chOff x="832917" y="2195321"/>
            <a:chExt cx="2880320" cy="3681951"/>
          </a:xfrm>
        </p:grpSpPr>
        <p:sp>
          <p:nvSpPr>
            <p:cNvPr id="276" name="Google Shape;276;p14"/>
            <p:cNvSpPr/>
            <p:nvPr/>
          </p:nvSpPr>
          <p:spPr>
            <a:xfrm>
              <a:off x="832917" y="2996952"/>
              <a:ext cx="2880320" cy="2880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1235967" y="2419375"/>
              <a:ext cx="2076426" cy="207642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1614721" y="2195321"/>
              <a:ext cx="1294800" cy="1294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0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endParaRPr>
            </a:p>
          </p:txBody>
        </p:sp>
      </p:grpSp>
      <p:sp>
        <p:nvSpPr>
          <p:cNvPr id="279" name="Google Shape;279;p14"/>
          <p:cNvSpPr txBox="1"/>
          <p:nvPr/>
        </p:nvSpPr>
        <p:spPr>
          <a:xfrm>
            <a:off x="3879550" y="2319500"/>
            <a:ext cx="74067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4000" dirty="0">
                <a:solidFill>
                  <a:schemeClr val="lt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sym typeface="Times New Roman"/>
              </a:rPr>
              <a:t>人因工程</a:t>
            </a:r>
            <a:r>
              <a:rPr lang="en-US" altLang="zh-TW" sz="40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(</a:t>
            </a:r>
            <a:r>
              <a:rPr lang="en-US" sz="4000" dirty="0">
                <a:solidFill>
                  <a:schemeClr val="lt1"/>
                </a:solidFill>
                <a:latin typeface="Times New Roman" panose="02020603050405020304" pitchFamily="18" charset="0"/>
                <a:ea typeface="Times New Roman"/>
                <a:cs typeface="Times New Roman" panose="02020603050405020304" pitchFamily="18" charset="0"/>
                <a:sym typeface="Times New Roman"/>
              </a:rPr>
              <a:t>Ergonomics)</a:t>
            </a:r>
            <a:r>
              <a:rPr lang="zh-TW" altLang="en-US" sz="4000" dirty="0">
                <a:solidFill>
                  <a:schemeClr val="lt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  <a:sym typeface="Times New Roman"/>
              </a:rPr>
              <a:t>設計</a:t>
            </a:r>
            <a:endParaRPr sz="4000" dirty="0">
              <a:solidFill>
                <a:schemeClr val="lt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80" name="Google Shape;280;p14"/>
          <p:cNvSpPr txBox="1"/>
          <p:nvPr/>
        </p:nvSpPr>
        <p:spPr>
          <a:xfrm>
            <a:off x="4230375" y="3458800"/>
            <a:ext cx="70560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4000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最常見的職業性疾病</a:t>
            </a:r>
            <a:endParaRPr lang="en-US" sz="4000" dirty="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81" name="Google Shape;281;p14"/>
          <p:cNvSpPr txBox="1"/>
          <p:nvPr/>
        </p:nvSpPr>
        <p:spPr>
          <a:xfrm>
            <a:off x="4230375" y="4447225"/>
            <a:ext cx="70560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4000" dirty="0">
                <a:solidFill>
                  <a:schemeClr val="lt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尚未有準確檢測系統</a:t>
            </a:r>
            <a:endParaRPr lang="en-US" sz="4000" dirty="0">
              <a:solidFill>
                <a:schemeClr val="lt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82" name="Google Shape;282;p14"/>
          <p:cNvSpPr txBox="1"/>
          <p:nvPr/>
        </p:nvSpPr>
        <p:spPr>
          <a:xfrm>
            <a:off x="0" y="396050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1 </a:t>
            </a:r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研究背景</a:t>
            </a:r>
            <a:endParaRPr sz="4500" dirty="0">
              <a:solidFill>
                <a:srgbClr val="000000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83" name="Google Shape;283;p14"/>
          <p:cNvSpPr txBox="1"/>
          <p:nvPr/>
        </p:nvSpPr>
        <p:spPr>
          <a:xfrm>
            <a:off x="2421284" y="2493594"/>
            <a:ext cx="761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108000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01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84" name="Google Shape;284;p14"/>
          <p:cNvSpPr txBox="1"/>
          <p:nvPr/>
        </p:nvSpPr>
        <p:spPr>
          <a:xfrm>
            <a:off x="2421284" y="3597394"/>
            <a:ext cx="761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108000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0</a:t>
            </a: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85" name="Google Shape;285;p14"/>
          <p:cNvSpPr txBox="1"/>
          <p:nvPr/>
        </p:nvSpPr>
        <p:spPr>
          <a:xfrm>
            <a:off x="2409672" y="4724419"/>
            <a:ext cx="761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108000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0</a:t>
            </a: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286" name="Google Shape;286;p14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g225ceca20d4_5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8025" y="1237850"/>
            <a:ext cx="9315949" cy="547997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g225ceca20d4_5_0"/>
          <p:cNvSpPr txBox="1"/>
          <p:nvPr/>
        </p:nvSpPr>
        <p:spPr>
          <a:xfrm>
            <a:off x="0" y="396050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Times New Roman"/>
              </a:rPr>
              <a:t>人因工程設計</a:t>
            </a:r>
            <a:endParaRPr lang="en-US" altLang="zh-TW" sz="4500" dirty="0"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294" name="Google Shape;294;g225ceca20d4_5_0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8F3FFCD-5C79-3584-4D7B-01304E95C7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858" y="1066916"/>
            <a:ext cx="9162284" cy="56649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1" name="Google Shape;301;g24b56cbba33_1_9"/>
          <p:cNvSpPr txBox="1"/>
          <p:nvPr/>
        </p:nvSpPr>
        <p:spPr>
          <a:xfrm>
            <a:off x="0" y="396050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最常見之職業性疾病</a:t>
            </a:r>
            <a:endParaRPr lang="zh-TW" altLang="en-US" sz="4500" dirty="0">
              <a:solidFill>
                <a:srgbClr val="000000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304" name="Google Shape;304;g24b56cbba33_1_9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69172D7-6A17-100F-3A51-10EE58D48749}"/>
              </a:ext>
            </a:extLst>
          </p:cNvPr>
          <p:cNvSpPr/>
          <p:nvPr/>
        </p:nvSpPr>
        <p:spPr>
          <a:xfrm>
            <a:off x="8250621" y="3536516"/>
            <a:ext cx="2522484" cy="725758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4b56cbba33_1_24"/>
          <p:cNvSpPr txBox="1"/>
          <p:nvPr/>
        </p:nvSpPr>
        <p:spPr>
          <a:xfrm>
            <a:off x="0" y="396050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1200"/>
              </a:spcAft>
            </a:pPr>
            <a:r>
              <a:rPr lang="zh-TW" altLang="en-US" sz="4800" dirty="0">
                <a:solidFill>
                  <a:schemeClr val="tx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尚未有準確檢測系統</a:t>
            </a:r>
            <a:endParaRPr lang="en-US" altLang="zh-TW" sz="4800" dirty="0">
              <a:solidFill>
                <a:schemeClr val="tx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313" name="Google Shape;313;g24b56cbba33_1_24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87AEBF6-8598-A37D-900F-BF9CD98DF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265" y="1076806"/>
            <a:ext cx="7803274" cy="5781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8A46106-E616-4422-05DC-96F523F0EB3B}"/>
              </a:ext>
            </a:extLst>
          </p:cNvPr>
          <p:cNvSpPr txBox="1"/>
          <p:nvPr/>
        </p:nvSpPr>
        <p:spPr>
          <a:xfrm>
            <a:off x="2740902" y="6148468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zh-TW" altLang="en-US" sz="1800" b="0" i="0" u="none" strike="noStrike" dirty="0">
                <a:solidFill>
                  <a:schemeClr val="tx1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人因危害風險評估工具</a:t>
            </a:r>
            <a:r>
              <a:rPr lang="en-US" altLang="zh-TW" sz="1800" b="0" i="0" u="none" strike="noStrike" dirty="0">
                <a:solidFill>
                  <a:schemeClr val="tx1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-KIM</a:t>
            </a:r>
            <a:r>
              <a:rPr lang="zh-TW" altLang="en-US" sz="1800" b="0" i="0" u="none" strike="noStrike" dirty="0">
                <a:solidFill>
                  <a:schemeClr val="tx1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關鍵指標檢核系統</a:t>
            </a:r>
            <a:r>
              <a:rPr lang="en-US" altLang="zh-TW" sz="1800" b="0" i="0" u="none" strike="noStrike" dirty="0">
                <a:solidFill>
                  <a:schemeClr val="tx1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v2.1</a:t>
            </a:r>
            <a:endParaRPr lang="zh-TW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1"/>
          <p:cNvSpPr/>
          <p:nvPr/>
        </p:nvSpPr>
        <p:spPr>
          <a:xfrm>
            <a:off x="3669650" y="2987931"/>
            <a:ext cx="1991937" cy="2688201"/>
          </a:xfrm>
          <a:custGeom>
            <a:avLst/>
            <a:gdLst/>
            <a:ahLst/>
            <a:cxnLst/>
            <a:rect l="l" t="t" r="r" b="b"/>
            <a:pathLst>
              <a:path w="1218310" h="2410943" extrusionOk="0">
                <a:moveTo>
                  <a:pt x="0" y="2381135"/>
                </a:moveTo>
                <a:lnTo>
                  <a:pt x="12044" y="2410943"/>
                </a:lnTo>
                <a:lnTo>
                  <a:pt x="0" y="2410943"/>
                </a:lnTo>
                <a:close/>
                <a:moveTo>
                  <a:pt x="1218310" y="0"/>
                </a:moveTo>
                <a:lnTo>
                  <a:pt x="1218310" y="1882800"/>
                </a:lnTo>
                <a:lnTo>
                  <a:pt x="0" y="2375029"/>
                </a:lnTo>
                <a:lnTo>
                  <a:pt x="0" y="4922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319" name="Google Shape;319;p11"/>
          <p:cNvSpPr/>
          <p:nvPr/>
        </p:nvSpPr>
        <p:spPr>
          <a:xfrm>
            <a:off x="432654" y="3925821"/>
            <a:ext cx="1991937" cy="2665177"/>
          </a:xfrm>
          <a:custGeom>
            <a:avLst/>
            <a:gdLst/>
            <a:ahLst/>
            <a:cxnLst/>
            <a:rect l="l" t="t" r="r" b="b"/>
            <a:pathLst>
              <a:path w="1218310" h="2390293" extrusionOk="0">
                <a:moveTo>
                  <a:pt x="1218310" y="0"/>
                </a:moveTo>
                <a:lnTo>
                  <a:pt x="1218310" y="1898064"/>
                </a:lnTo>
                <a:lnTo>
                  <a:pt x="0" y="2390293"/>
                </a:lnTo>
                <a:lnTo>
                  <a:pt x="0" y="48717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320" name="Google Shape;320;p11"/>
          <p:cNvSpPr/>
          <p:nvPr/>
        </p:nvSpPr>
        <p:spPr>
          <a:xfrm>
            <a:off x="6975421" y="2071505"/>
            <a:ext cx="1991937" cy="2638805"/>
          </a:xfrm>
          <a:custGeom>
            <a:avLst/>
            <a:gdLst/>
            <a:ahLst/>
            <a:cxnLst/>
            <a:rect l="l" t="t" r="r" b="b"/>
            <a:pathLst>
              <a:path w="1218310" h="2366641" extrusionOk="0">
                <a:moveTo>
                  <a:pt x="1218310" y="0"/>
                </a:moveTo>
                <a:lnTo>
                  <a:pt x="1218310" y="1874411"/>
                </a:lnTo>
                <a:lnTo>
                  <a:pt x="0" y="2366641"/>
                </a:lnTo>
                <a:lnTo>
                  <a:pt x="0" y="4922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321" name="Google Shape;321;p11"/>
          <p:cNvSpPr/>
          <p:nvPr/>
        </p:nvSpPr>
        <p:spPr>
          <a:xfrm>
            <a:off x="10010441" y="1201421"/>
            <a:ext cx="1991937" cy="2697518"/>
          </a:xfrm>
          <a:custGeom>
            <a:avLst/>
            <a:gdLst/>
            <a:ahLst/>
            <a:cxnLst/>
            <a:rect l="l" t="t" r="r" b="b"/>
            <a:pathLst>
              <a:path w="1218310" h="2361066" extrusionOk="0">
                <a:moveTo>
                  <a:pt x="1218310" y="0"/>
                </a:moveTo>
                <a:lnTo>
                  <a:pt x="1218310" y="1868837"/>
                </a:lnTo>
                <a:lnTo>
                  <a:pt x="0" y="2361066"/>
                </a:lnTo>
                <a:lnTo>
                  <a:pt x="0" y="49223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pic>
        <p:nvPicPr>
          <p:cNvPr id="322" name="Google Shape;322;p11" descr="E:\002-KIMS BUSINESS\007-04-1-FIVERR\01-PPT-TEMPLATE\COVER-PSD\05-cut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943469">
            <a:off x="-474010" y="2606679"/>
            <a:ext cx="13413405" cy="496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11" descr="E:\002-KIMS BUSINESS\007-04-1-FIVERR\01-PPT-TEMPLATE\COVER-PSD\05-cut-0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9856531">
            <a:off x="-541175" y="4671671"/>
            <a:ext cx="13440144" cy="496101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11"/>
          <p:cNvSpPr txBox="1"/>
          <p:nvPr/>
        </p:nvSpPr>
        <p:spPr>
          <a:xfrm>
            <a:off x="1050972" y="4393694"/>
            <a:ext cx="761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108000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01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4287968" y="3480180"/>
            <a:ext cx="761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108000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02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7593741" y="2554476"/>
            <a:ext cx="761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108000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0</a:t>
            </a: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7" name="Google Shape;327;p11"/>
          <p:cNvSpPr txBox="1"/>
          <p:nvPr/>
        </p:nvSpPr>
        <p:spPr>
          <a:xfrm>
            <a:off x="10628760" y="1720137"/>
            <a:ext cx="761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8000" tIns="45700" rIns="108000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0</a:t>
            </a:r>
            <a:r>
              <a:rPr lang="en-US" sz="2800" b="1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sz="2800" b="1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328" name="Google Shape;328;p11"/>
          <p:cNvSpPr txBox="1"/>
          <p:nvPr/>
        </p:nvSpPr>
        <p:spPr>
          <a:xfrm>
            <a:off x="0" y="396050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algn="ctr"/>
            <a:r>
              <a:rPr 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2 </a:t>
            </a:r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研究動機</a:t>
            </a:r>
            <a:r>
              <a:rPr lang="en-US" altLang="zh-TW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&amp;</a:t>
            </a:r>
            <a:r>
              <a:rPr lang="zh-TW" alt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目的</a:t>
            </a:r>
            <a:endParaRPr lang="en-US" altLang="zh-TW" sz="4500" dirty="0"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9" name="Google Shape;329;p11"/>
          <p:cNvSpPr txBox="1"/>
          <p:nvPr/>
        </p:nvSpPr>
        <p:spPr>
          <a:xfrm>
            <a:off x="453117" y="5258409"/>
            <a:ext cx="1991938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龐大醫療負擔</a:t>
            </a:r>
          </a:p>
        </p:txBody>
      </p:sp>
      <p:sp>
        <p:nvSpPr>
          <p:cNvPr id="330" name="Google Shape;330;p11"/>
          <p:cNvSpPr txBox="1"/>
          <p:nvPr/>
        </p:nvSpPr>
        <p:spPr>
          <a:xfrm>
            <a:off x="3624666" y="4434165"/>
            <a:ext cx="199800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減輕職醫負擔</a:t>
            </a:r>
            <a:endParaRPr sz="2000" dirty="0">
              <a:solidFill>
                <a:schemeClr val="tx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</a:endParaRPr>
          </a:p>
        </p:txBody>
      </p:sp>
      <p:sp>
        <p:nvSpPr>
          <p:cNvPr id="331" name="Google Shape;331;p11"/>
          <p:cNvSpPr txBox="1"/>
          <p:nvPr/>
        </p:nvSpPr>
        <p:spPr>
          <a:xfrm>
            <a:off x="6838346" y="3406918"/>
            <a:ext cx="257700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簡單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.</a:t>
            </a:r>
            <a:r>
              <a:rPr lang="zh-TW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快速</a:t>
            </a:r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.</a:t>
            </a:r>
            <a:r>
              <a:rPr lang="zh-TW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方便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sp>
        <p:nvSpPr>
          <p:cNvPr id="332" name="Google Shape;332;p11"/>
          <p:cNvSpPr txBox="1"/>
          <p:nvPr/>
        </p:nvSpPr>
        <p:spPr>
          <a:xfrm>
            <a:off x="10019828" y="2531198"/>
            <a:ext cx="1982550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zh-TW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準確判讀系統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</a:endParaRPr>
          </a:p>
        </p:txBody>
      </p:sp>
      <p:sp>
        <p:nvSpPr>
          <p:cNvPr id="333" name="Google Shape;333;p11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g24b52c92f4a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9725" y="67675"/>
            <a:ext cx="7792550" cy="618925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g24b52c92f4a_0_9"/>
          <p:cNvSpPr txBox="1"/>
          <p:nvPr/>
        </p:nvSpPr>
        <p:spPr>
          <a:xfrm>
            <a:off x="0" y="6173500"/>
            <a:ext cx="12192000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rgbClr val="202124"/>
                </a:solidFill>
                <a:highlight>
                  <a:srgbClr val="FFFFFF"/>
                </a:highlight>
              </a:rPr>
              <a:t>U.S. Bureau of Labor Statistics(BLS)</a:t>
            </a:r>
            <a:endParaRPr dirty="0"/>
          </a:p>
        </p:txBody>
      </p:sp>
      <p:sp>
        <p:nvSpPr>
          <p:cNvPr id="341" name="Google Shape;341;g24b52c92f4a_0_9"/>
          <p:cNvSpPr txBox="1">
            <a:spLocks noGrp="1"/>
          </p:cNvSpPr>
          <p:nvPr>
            <p:ph type="sldNum" idx="12"/>
          </p:nvPr>
        </p:nvSpPr>
        <p:spPr>
          <a:xfrm>
            <a:off x="11409045" y="6333134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49356e88bf_0_1092"/>
          <p:cNvSpPr txBox="1"/>
          <p:nvPr/>
        </p:nvSpPr>
        <p:spPr>
          <a:xfrm>
            <a:off x="0" y="396050"/>
            <a:ext cx="12192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dirty="0">
                <a:latin typeface="Times New Roman" panose="02020603050405020304" pitchFamily="18" charset="0"/>
                <a:ea typeface="DFKai-SB"/>
                <a:cs typeface="Times New Roman" panose="02020603050405020304" pitchFamily="18" charset="0"/>
                <a:sym typeface="DFKai-SB"/>
              </a:rPr>
              <a:t>User? </a:t>
            </a:r>
            <a:endParaRPr sz="4500" dirty="0">
              <a:solidFill>
                <a:srgbClr val="000000"/>
              </a:solidFill>
              <a:latin typeface="Times New Roman" panose="02020603050405020304" pitchFamily="18" charset="0"/>
              <a:ea typeface="DFKai-SB"/>
              <a:cs typeface="Times New Roman" panose="02020603050405020304" pitchFamily="18" charset="0"/>
              <a:sym typeface="DFKai-SB"/>
            </a:endParaRPr>
          </a:p>
        </p:txBody>
      </p:sp>
      <p:pic>
        <p:nvPicPr>
          <p:cNvPr id="347" name="Google Shape;347;g249356e88bf_0_1092" descr="E:\002-KIMS BUSINESS\007-02-MaxPPT-Contents\150902-com-Global-Laptop\mo900.png"/>
          <p:cNvPicPr preferRelativeResize="0"/>
          <p:nvPr/>
        </p:nvPicPr>
        <p:blipFill rotWithShape="1">
          <a:blip r:embed="rId3">
            <a:alphaModFix/>
          </a:blip>
          <a:srcRect l="18253"/>
          <a:stretch/>
        </p:blipFill>
        <p:spPr>
          <a:xfrm>
            <a:off x="-1" y="1342416"/>
            <a:ext cx="4493858" cy="55155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9" name="Google Shape;349;g249356e88bf_0_1092"/>
          <p:cNvGrpSpPr/>
          <p:nvPr/>
        </p:nvGrpSpPr>
        <p:grpSpPr>
          <a:xfrm>
            <a:off x="4830749" y="1384673"/>
            <a:ext cx="1909713" cy="5431084"/>
            <a:chOff x="9855099" y="1144710"/>
            <a:chExt cx="1909713" cy="5431084"/>
          </a:xfrm>
        </p:grpSpPr>
        <p:sp>
          <p:nvSpPr>
            <p:cNvPr id="350" name="Google Shape;350;g249356e88bf_0_1092"/>
            <p:cNvSpPr/>
            <p:nvPr/>
          </p:nvSpPr>
          <p:spPr>
            <a:xfrm flipH="1">
              <a:off x="9882727" y="3396339"/>
              <a:ext cx="1451136" cy="3179455"/>
            </a:xfrm>
            <a:custGeom>
              <a:avLst/>
              <a:gdLst/>
              <a:ahLst/>
              <a:cxnLst/>
              <a:rect l="l" t="t" r="r" b="b"/>
              <a:pathLst>
                <a:path w="1831086" h="4011930" extrusionOk="0">
                  <a:moveTo>
                    <a:pt x="1304660" y="1554179"/>
                  </a:moveTo>
                  <a:cubicBezTo>
                    <a:pt x="1273799" y="2008179"/>
                    <a:pt x="1218935" y="2403200"/>
                    <a:pt x="1220992" y="2856514"/>
                  </a:cubicBezTo>
                  <a:cubicBezTo>
                    <a:pt x="1220992" y="2862000"/>
                    <a:pt x="1216191" y="2962127"/>
                    <a:pt x="1216191" y="2967613"/>
                  </a:cubicBezTo>
                  <a:cubicBezTo>
                    <a:pt x="1218935" y="3019048"/>
                    <a:pt x="1233336" y="3123290"/>
                    <a:pt x="1234708" y="3161695"/>
                  </a:cubicBezTo>
                  <a:cubicBezTo>
                    <a:pt x="1238137" y="3242619"/>
                    <a:pt x="1254596" y="3217244"/>
                    <a:pt x="1294373" y="3304341"/>
                  </a:cubicBezTo>
                  <a:cubicBezTo>
                    <a:pt x="1330034" y="3382522"/>
                    <a:pt x="1368439" y="3414755"/>
                    <a:pt x="1413016" y="3487450"/>
                  </a:cubicBezTo>
                  <a:cubicBezTo>
                    <a:pt x="1457593" y="3560144"/>
                    <a:pt x="1539203" y="3582090"/>
                    <a:pt x="1618756" y="3602664"/>
                  </a:cubicBezTo>
                  <a:cubicBezTo>
                    <a:pt x="1685279" y="3619123"/>
                    <a:pt x="1713396" y="3647241"/>
                    <a:pt x="1779919" y="3664386"/>
                  </a:cubicBezTo>
                  <a:cubicBezTo>
                    <a:pt x="1819010" y="3677416"/>
                    <a:pt x="1843013" y="3730909"/>
                    <a:pt x="1827239" y="3761770"/>
                  </a:cubicBezTo>
                  <a:lnTo>
                    <a:pt x="1823810" y="3772057"/>
                  </a:lnTo>
                  <a:cubicBezTo>
                    <a:pt x="1821067" y="3785087"/>
                    <a:pt x="1797064" y="3795374"/>
                    <a:pt x="1797064" y="3795374"/>
                  </a:cubicBezTo>
                  <a:lnTo>
                    <a:pt x="1795692" y="3797431"/>
                  </a:lnTo>
                  <a:cubicBezTo>
                    <a:pt x="1786777" y="3815262"/>
                    <a:pt x="1517943" y="3820063"/>
                    <a:pt x="1506285" y="3813890"/>
                  </a:cubicBezTo>
                  <a:cubicBezTo>
                    <a:pt x="1424675" y="3805661"/>
                    <a:pt x="1244995" y="3784401"/>
                    <a:pt x="1244995" y="3784401"/>
                  </a:cubicBezTo>
                  <a:cubicBezTo>
                    <a:pt x="1244309" y="3781658"/>
                    <a:pt x="1241566" y="3726108"/>
                    <a:pt x="1169557" y="3729537"/>
                  </a:cubicBezTo>
                  <a:cubicBezTo>
                    <a:pt x="1144183" y="3730909"/>
                    <a:pt x="1170243" y="3765199"/>
                    <a:pt x="1153784" y="3777543"/>
                  </a:cubicBezTo>
                  <a:cubicBezTo>
                    <a:pt x="1135267" y="3791259"/>
                    <a:pt x="1089319" y="3787830"/>
                    <a:pt x="1066687" y="3787144"/>
                  </a:cubicBezTo>
                  <a:cubicBezTo>
                    <a:pt x="1026225" y="3785773"/>
                    <a:pt x="849289" y="3803603"/>
                    <a:pt x="851346" y="3750797"/>
                  </a:cubicBezTo>
                  <a:cubicBezTo>
                    <a:pt x="856147" y="3690446"/>
                    <a:pt x="814313" y="3649298"/>
                    <a:pt x="821857" y="3593063"/>
                  </a:cubicBezTo>
                  <a:cubicBezTo>
                    <a:pt x="830772" y="3525854"/>
                    <a:pt x="790996" y="3438758"/>
                    <a:pt x="804712" y="3368120"/>
                  </a:cubicBezTo>
                  <a:cubicBezTo>
                    <a:pt x="813627" y="3324915"/>
                    <a:pt x="795796" y="3063625"/>
                    <a:pt x="784138" y="2921665"/>
                  </a:cubicBezTo>
                  <a:cubicBezTo>
                    <a:pt x="761506" y="2637058"/>
                    <a:pt x="753962" y="2359994"/>
                    <a:pt x="731331" y="2075387"/>
                  </a:cubicBezTo>
                  <a:cubicBezTo>
                    <a:pt x="727216" y="2023952"/>
                    <a:pt x="688126" y="1623445"/>
                    <a:pt x="688126" y="1612472"/>
                  </a:cubicBezTo>
                  <a:cubicBezTo>
                    <a:pt x="670981" y="1621387"/>
                    <a:pt x="587999" y="2181001"/>
                    <a:pt x="587313" y="2187173"/>
                  </a:cubicBezTo>
                  <a:cubicBezTo>
                    <a:pt x="559195" y="2231750"/>
                    <a:pt x="564682" y="2326390"/>
                    <a:pt x="557824" y="2378511"/>
                  </a:cubicBezTo>
                  <a:cubicBezTo>
                    <a:pt x="557824" y="2427889"/>
                    <a:pt x="544108" y="2480695"/>
                    <a:pt x="537935" y="2530073"/>
                  </a:cubicBezTo>
                  <a:cubicBezTo>
                    <a:pt x="507760" y="2759816"/>
                    <a:pt x="525591" y="2995045"/>
                    <a:pt x="538621" y="3224788"/>
                  </a:cubicBezTo>
                  <a:cubicBezTo>
                    <a:pt x="542736" y="3289939"/>
                    <a:pt x="546165" y="3355776"/>
                    <a:pt x="550280" y="3420927"/>
                  </a:cubicBezTo>
                  <a:cubicBezTo>
                    <a:pt x="553023" y="3470305"/>
                    <a:pt x="570168" y="3603350"/>
                    <a:pt x="528334" y="3635582"/>
                  </a:cubicBezTo>
                  <a:cubicBezTo>
                    <a:pt x="474842" y="3676730"/>
                    <a:pt x="477585" y="3669872"/>
                    <a:pt x="519419" y="3728165"/>
                  </a:cubicBezTo>
                  <a:cubicBezTo>
                    <a:pt x="539307" y="3756283"/>
                    <a:pt x="552337" y="3787830"/>
                    <a:pt x="568111" y="3818005"/>
                  </a:cubicBezTo>
                  <a:cubicBezTo>
                    <a:pt x="590056" y="3858467"/>
                    <a:pt x="640120" y="3975053"/>
                    <a:pt x="568796" y="3986712"/>
                  </a:cubicBezTo>
                  <a:cubicBezTo>
                    <a:pt x="537935" y="3999742"/>
                    <a:pt x="537935" y="3999742"/>
                    <a:pt x="500216" y="4008658"/>
                  </a:cubicBezTo>
                  <a:cubicBezTo>
                    <a:pt x="467298" y="4016201"/>
                    <a:pt x="401461" y="4014830"/>
                    <a:pt x="368543" y="4011401"/>
                  </a:cubicBezTo>
                  <a:cubicBezTo>
                    <a:pt x="267730" y="4000428"/>
                    <a:pt x="118226" y="3964081"/>
                    <a:pt x="116854" y="3837893"/>
                  </a:cubicBezTo>
                  <a:cubicBezTo>
                    <a:pt x="116168" y="3792631"/>
                    <a:pt x="124398" y="3745996"/>
                    <a:pt x="116168" y="3700733"/>
                  </a:cubicBezTo>
                  <a:cubicBezTo>
                    <a:pt x="107253" y="3652727"/>
                    <a:pt x="40045" y="3654785"/>
                    <a:pt x="13984" y="3615694"/>
                  </a:cubicBezTo>
                  <a:cubicBezTo>
                    <a:pt x="-15505" y="3569746"/>
                    <a:pt x="11241" y="3481963"/>
                    <a:pt x="8498" y="3427785"/>
                  </a:cubicBezTo>
                  <a:cubicBezTo>
                    <a:pt x="-2475" y="3250849"/>
                    <a:pt x="9869" y="3073912"/>
                    <a:pt x="19471" y="2896976"/>
                  </a:cubicBezTo>
                  <a:cubicBezTo>
                    <a:pt x="44159" y="2432003"/>
                    <a:pt x="59933" y="1965659"/>
                    <a:pt x="96280" y="1501372"/>
                  </a:cubicBezTo>
                  <a:cubicBezTo>
                    <a:pt x="119597" y="1203736"/>
                    <a:pt x="144286" y="905412"/>
                    <a:pt x="172404" y="607775"/>
                  </a:cubicBezTo>
                  <a:cubicBezTo>
                    <a:pt x="184748" y="477473"/>
                    <a:pt x="197779" y="346485"/>
                    <a:pt x="213552" y="216183"/>
                  </a:cubicBezTo>
                  <a:cubicBezTo>
                    <a:pt x="221096" y="154461"/>
                    <a:pt x="220410" y="75594"/>
                    <a:pt x="247156" y="17987"/>
                  </a:cubicBezTo>
                  <a:cubicBezTo>
                    <a:pt x="248528" y="14558"/>
                    <a:pt x="949415" y="22102"/>
                    <a:pt x="950101" y="18673"/>
                  </a:cubicBezTo>
                  <a:cubicBezTo>
                    <a:pt x="959017" y="9758"/>
                    <a:pt x="970675" y="10443"/>
                    <a:pt x="982334" y="9758"/>
                  </a:cubicBezTo>
                  <a:cubicBezTo>
                    <a:pt x="1028968" y="7014"/>
                    <a:pt x="1075603" y="3585"/>
                    <a:pt x="1121551" y="156"/>
                  </a:cubicBezTo>
                  <a:cubicBezTo>
                    <a:pt x="1139382" y="-1215"/>
                    <a:pt x="1286143" y="6329"/>
                    <a:pt x="1299859" y="26903"/>
                  </a:cubicBezTo>
                  <a:cubicBezTo>
                    <a:pt x="1298487" y="42676"/>
                    <a:pt x="1305345" y="1537034"/>
                    <a:pt x="1304660" y="15541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g249356e88bf_0_1092"/>
            <p:cNvSpPr/>
            <p:nvPr/>
          </p:nvSpPr>
          <p:spPr>
            <a:xfrm flipH="1">
              <a:off x="10400258" y="1840542"/>
              <a:ext cx="592411" cy="1565270"/>
            </a:xfrm>
            <a:custGeom>
              <a:avLst/>
              <a:gdLst/>
              <a:ahLst/>
              <a:cxnLst/>
              <a:rect l="l" t="t" r="r" b="b"/>
              <a:pathLst>
                <a:path w="747522" h="1975104" extrusionOk="0">
                  <a:moveTo>
                    <a:pt x="750892" y="1914068"/>
                  </a:moveTo>
                  <a:cubicBezTo>
                    <a:pt x="750206" y="1900352"/>
                    <a:pt x="745405" y="1810512"/>
                    <a:pt x="743348" y="1778279"/>
                  </a:cubicBezTo>
                  <a:cubicBezTo>
                    <a:pt x="739919" y="1715186"/>
                    <a:pt x="675454" y="1010183"/>
                    <a:pt x="669967" y="969721"/>
                  </a:cubicBezTo>
                  <a:cubicBezTo>
                    <a:pt x="648022" y="801700"/>
                    <a:pt x="597273" y="635737"/>
                    <a:pt x="565726" y="469087"/>
                  </a:cubicBezTo>
                  <a:cubicBezTo>
                    <a:pt x="547895" y="375133"/>
                    <a:pt x="518406" y="100127"/>
                    <a:pt x="518406" y="98069"/>
                  </a:cubicBezTo>
                  <a:cubicBezTo>
                    <a:pt x="514977" y="93955"/>
                    <a:pt x="517034" y="86411"/>
                    <a:pt x="508804" y="85725"/>
                  </a:cubicBezTo>
                  <a:cubicBezTo>
                    <a:pt x="499203" y="90526"/>
                    <a:pt x="496460" y="100127"/>
                    <a:pt x="491659" y="107671"/>
                  </a:cubicBezTo>
                  <a:cubicBezTo>
                    <a:pt x="471085" y="145390"/>
                    <a:pt x="427880" y="224257"/>
                    <a:pt x="409363" y="263347"/>
                  </a:cubicBezTo>
                  <a:cubicBezTo>
                    <a:pt x="402505" y="277063"/>
                    <a:pt x="381246" y="272948"/>
                    <a:pt x="357243" y="269519"/>
                  </a:cubicBezTo>
                  <a:cubicBezTo>
                    <a:pt x="351070" y="269519"/>
                    <a:pt x="178249" y="119329"/>
                    <a:pt x="102125" y="59665"/>
                  </a:cubicBezTo>
                  <a:cubicBezTo>
                    <a:pt x="81551" y="43891"/>
                    <a:pt x="64406" y="28804"/>
                    <a:pt x="67835" y="0"/>
                  </a:cubicBezTo>
                  <a:cubicBezTo>
                    <a:pt x="42460" y="3429"/>
                    <a:pt x="21886" y="9601"/>
                    <a:pt x="17772" y="43205"/>
                  </a:cubicBezTo>
                  <a:cubicBezTo>
                    <a:pt x="17086" y="71323"/>
                    <a:pt x="6799" y="76124"/>
                    <a:pt x="1312" y="95326"/>
                  </a:cubicBezTo>
                  <a:cubicBezTo>
                    <a:pt x="-5546" y="117958"/>
                    <a:pt x="15714" y="122758"/>
                    <a:pt x="36288" y="135788"/>
                  </a:cubicBezTo>
                  <a:cubicBezTo>
                    <a:pt x="59605" y="150876"/>
                    <a:pt x="76750" y="190652"/>
                    <a:pt x="93895" y="211912"/>
                  </a:cubicBezTo>
                  <a:cubicBezTo>
                    <a:pt x="199509" y="341528"/>
                    <a:pt x="315409" y="719404"/>
                    <a:pt x="323638" y="756437"/>
                  </a:cubicBezTo>
                  <a:cubicBezTo>
                    <a:pt x="340098" y="831875"/>
                    <a:pt x="355185" y="907999"/>
                    <a:pt x="368901" y="984809"/>
                  </a:cubicBezTo>
                  <a:cubicBezTo>
                    <a:pt x="386046" y="1076706"/>
                    <a:pt x="401820" y="1168603"/>
                    <a:pt x="415536" y="1261186"/>
                  </a:cubicBezTo>
                  <a:cubicBezTo>
                    <a:pt x="436110" y="1398346"/>
                    <a:pt x="448454" y="1536878"/>
                    <a:pt x="458055" y="1675409"/>
                  </a:cubicBezTo>
                  <a:cubicBezTo>
                    <a:pt x="464227" y="1763878"/>
                    <a:pt x="468342" y="1853032"/>
                    <a:pt x="472457" y="1942186"/>
                  </a:cubicBezTo>
                  <a:cubicBezTo>
                    <a:pt x="473143" y="1954530"/>
                    <a:pt x="460113" y="1974418"/>
                    <a:pt x="474514" y="1981276"/>
                  </a:cubicBezTo>
                  <a:cubicBezTo>
                    <a:pt x="480687" y="1984019"/>
                    <a:pt x="656251" y="1973732"/>
                    <a:pt x="713173" y="1971675"/>
                  </a:cubicBezTo>
                  <a:cubicBezTo>
                    <a:pt x="718659" y="1971675"/>
                    <a:pt x="740605" y="1973047"/>
                    <a:pt x="746091" y="1970303"/>
                  </a:cubicBezTo>
                  <a:cubicBezTo>
                    <a:pt x="757750" y="1964817"/>
                    <a:pt x="752263" y="1925726"/>
                    <a:pt x="750892" y="1914068"/>
                  </a:cubicBezTo>
                  <a:close/>
                </a:path>
              </a:pathLst>
            </a:custGeom>
            <a:solidFill>
              <a:srgbClr val="99DA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g249356e88bf_0_1092"/>
            <p:cNvSpPr/>
            <p:nvPr/>
          </p:nvSpPr>
          <p:spPr>
            <a:xfrm flipH="1">
              <a:off x="9855099" y="1954549"/>
              <a:ext cx="722850" cy="2663133"/>
            </a:xfrm>
            <a:custGeom>
              <a:avLst/>
              <a:gdLst/>
              <a:ahLst/>
              <a:cxnLst/>
              <a:rect l="l" t="t" r="r" b="b"/>
              <a:pathLst>
                <a:path w="912114" h="3360420" extrusionOk="0">
                  <a:moveTo>
                    <a:pt x="0" y="0"/>
                  </a:moveTo>
                  <a:cubicBezTo>
                    <a:pt x="12344" y="7544"/>
                    <a:pt x="11659" y="10287"/>
                    <a:pt x="11659" y="10287"/>
                  </a:cubicBezTo>
                  <a:lnTo>
                    <a:pt x="32233" y="99441"/>
                  </a:lnTo>
                  <a:cubicBezTo>
                    <a:pt x="32233" y="99441"/>
                    <a:pt x="237973" y="151562"/>
                    <a:pt x="355244" y="221513"/>
                  </a:cubicBezTo>
                  <a:cubicBezTo>
                    <a:pt x="472516" y="291465"/>
                    <a:pt x="619277" y="590474"/>
                    <a:pt x="639851" y="691972"/>
                  </a:cubicBezTo>
                  <a:cubicBezTo>
                    <a:pt x="660425" y="793471"/>
                    <a:pt x="799643" y="1282446"/>
                    <a:pt x="844220" y="1599971"/>
                  </a:cubicBezTo>
                  <a:cubicBezTo>
                    <a:pt x="888797" y="1917497"/>
                    <a:pt x="918286" y="2125294"/>
                    <a:pt x="918286" y="2125294"/>
                  </a:cubicBezTo>
                  <a:lnTo>
                    <a:pt x="593903" y="2111578"/>
                  </a:lnTo>
                  <a:lnTo>
                    <a:pt x="477317" y="1719986"/>
                  </a:lnTo>
                  <a:lnTo>
                    <a:pt x="571271" y="3339846"/>
                  </a:lnTo>
                  <a:lnTo>
                    <a:pt x="281178" y="3367278"/>
                  </a:lnTo>
                  <a:cubicBezTo>
                    <a:pt x="281178" y="3367278"/>
                    <a:pt x="236601" y="2406472"/>
                    <a:pt x="212598" y="2028596"/>
                  </a:cubicBezTo>
                  <a:cubicBezTo>
                    <a:pt x="188595" y="1654150"/>
                    <a:pt x="193396" y="1313993"/>
                    <a:pt x="128245" y="866851"/>
                  </a:cubicBezTo>
                  <a:cubicBezTo>
                    <a:pt x="81610" y="545211"/>
                    <a:pt x="5486" y="220142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g249356e88bf_0_1092"/>
            <p:cNvSpPr/>
            <p:nvPr/>
          </p:nvSpPr>
          <p:spPr>
            <a:xfrm flipH="1">
              <a:off x="10484539" y="1158441"/>
              <a:ext cx="516322" cy="896769"/>
            </a:xfrm>
            <a:custGeom>
              <a:avLst/>
              <a:gdLst/>
              <a:ahLst/>
              <a:cxnLst/>
              <a:rect l="l" t="t" r="r" b="b"/>
              <a:pathLst>
                <a:path w="651510" h="1131570" extrusionOk="0">
                  <a:moveTo>
                    <a:pt x="622706" y="160770"/>
                  </a:moveTo>
                  <a:cubicBezTo>
                    <a:pt x="554812" y="8522"/>
                    <a:pt x="386105" y="-29882"/>
                    <a:pt x="226314" y="21553"/>
                  </a:cubicBezTo>
                  <a:cubicBezTo>
                    <a:pt x="124130" y="54471"/>
                    <a:pt x="45949" y="123051"/>
                    <a:pt x="23317" y="235522"/>
                  </a:cubicBezTo>
                  <a:cubicBezTo>
                    <a:pt x="12344" y="289700"/>
                    <a:pt x="28118" y="410401"/>
                    <a:pt x="26746" y="410401"/>
                  </a:cubicBezTo>
                  <a:cubicBezTo>
                    <a:pt x="4115" y="413830"/>
                    <a:pt x="0" y="440576"/>
                    <a:pt x="0" y="465951"/>
                  </a:cubicBezTo>
                  <a:cubicBezTo>
                    <a:pt x="0" y="540017"/>
                    <a:pt x="20574" y="613398"/>
                    <a:pt x="74066" y="652489"/>
                  </a:cubicBezTo>
                  <a:cubicBezTo>
                    <a:pt x="89154" y="663461"/>
                    <a:pt x="93269" y="678549"/>
                    <a:pt x="92583" y="697751"/>
                  </a:cubicBezTo>
                  <a:cubicBezTo>
                    <a:pt x="89840" y="789649"/>
                    <a:pt x="72009" y="851371"/>
                    <a:pt x="73381" y="863029"/>
                  </a:cubicBezTo>
                  <a:cubicBezTo>
                    <a:pt x="70637" y="890461"/>
                    <a:pt x="82982" y="908978"/>
                    <a:pt x="104242" y="925437"/>
                  </a:cubicBezTo>
                  <a:cubicBezTo>
                    <a:pt x="171450" y="978244"/>
                    <a:pt x="240716" y="1030364"/>
                    <a:pt x="306553" y="1084543"/>
                  </a:cubicBezTo>
                  <a:cubicBezTo>
                    <a:pt x="316840" y="1092772"/>
                    <a:pt x="357988" y="1124319"/>
                    <a:pt x="367589" y="1132549"/>
                  </a:cubicBezTo>
                  <a:cubicBezTo>
                    <a:pt x="373075" y="1135978"/>
                    <a:pt x="416966" y="1144207"/>
                    <a:pt x="434111" y="1107860"/>
                  </a:cubicBezTo>
                  <a:cubicBezTo>
                    <a:pt x="460172" y="1052996"/>
                    <a:pt x="486232" y="1011848"/>
                    <a:pt x="517093" y="959041"/>
                  </a:cubicBezTo>
                  <a:cubicBezTo>
                    <a:pt x="517093" y="954926"/>
                    <a:pt x="481432" y="924751"/>
                    <a:pt x="509549" y="887032"/>
                  </a:cubicBezTo>
                  <a:cubicBezTo>
                    <a:pt x="565099" y="812966"/>
                    <a:pt x="637794" y="593510"/>
                    <a:pt x="643966" y="576365"/>
                  </a:cubicBezTo>
                  <a:cubicBezTo>
                    <a:pt x="655625" y="527673"/>
                    <a:pt x="643280" y="489954"/>
                    <a:pt x="649453" y="461150"/>
                  </a:cubicBezTo>
                  <a:cubicBezTo>
                    <a:pt x="665912" y="398743"/>
                    <a:pt x="659054" y="226607"/>
                    <a:pt x="622706" y="160770"/>
                  </a:cubicBezTo>
                  <a:close/>
                </a:path>
              </a:pathLst>
            </a:custGeom>
            <a:solidFill>
              <a:srgbClr val="FAC7C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g249356e88bf_0_1092"/>
            <p:cNvSpPr/>
            <p:nvPr/>
          </p:nvSpPr>
          <p:spPr>
            <a:xfrm flipH="1">
              <a:off x="10592841" y="1786253"/>
              <a:ext cx="277183" cy="271748"/>
            </a:xfrm>
            <a:custGeom>
              <a:avLst/>
              <a:gdLst/>
              <a:ahLst/>
              <a:cxnLst/>
              <a:rect l="l" t="t" r="r" b="b"/>
              <a:pathLst>
                <a:path w="349758" h="342900" extrusionOk="0">
                  <a:moveTo>
                    <a:pt x="351815" y="165278"/>
                  </a:moveTo>
                  <a:cubicBezTo>
                    <a:pt x="320954" y="218084"/>
                    <a:pt x="295580" y="264033"/>
                    <a:pt x="266776" y="317525"/>
                  </a:cubicBezTo>
                  <a:cubicBezTo>
                    <a:pt x="245516" y="353873"/>
                    <a:pt x="215341" y="361417"/>
                    <a:pt x="183794" y="309982"/>
                  </a:cubicBezTo>
                  <a:cubicBezTo>
                    <a:pt x="159791" y="275006"/>
                    <a:pt x="139903" y="242773"/>
                    <a:pt x="121387" y="210541"/>
                  </a:cubicBezTo>
                  <a:cubicBezTo>
                    <a:pt x="84353" y="145390"/>
                    <a:pt x="4115" y="10287"/>
                    <a:pt x="0" y="0"/>
                  </a:cubicBezTo>
                  <a:cubicBezTo>
                    <a:pt x="37719" y="39776"/>
                    <a:pt x="76810" y="66523"/>
                    <a:pt x="111785" y="93955"/>
                  </a:cubicBezTo>
                  <a:cubicBezTo>
                    <a:pt x="183109" y="150876"/>
                    <a:pt x="262661" y="165964"/>
                    <a:pt x="336728" y="106985"/>
                  </a:cubicBezTo>
                  <a:cubicBezTo>
                    <a:pt x="338099" y="160477"/>
                    <a:pt x="351130" y="161849"/>
                    <a:pt x="351815" y="165278"/>
                  </a:cubicBezTo>
                  <a:close/>
                </a:path>
              </a:pathLst>
            </a:custGeom>
            <a:solidFill>
              <a:srgbClr val="F8ABA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g249356e88bf_0_1092"/>
            <p:cNvSpPr/>
            <p:nvPr/>
          </p:nvSpPr>
          <p:spPr>
            <a:xfrm flipH="1">
              <a:off x="9859589" y="3741599"/>
              <a:ext cx="228269" cy="407622"/>
            </a:xfrm>
            <a:custGeom>
              <a:avLst/>
              <a:gdLst/>
              <a:ahLst/>
              <a:cxnLst/>
              <a:rect l="l" t="t" r="r" b="b"/>
              <a:pathLst>
                <a:path w="288036" h="514350" extrusionOk="0">
                  <a:moveTo>
                    <a:pt x="288211" y="224436"/>
                  </a:moveTo>
                  <a:cubicBezTo>
                    <a:pt x="288211" y="234037"/>
                    <a:pt x="293011" y="275871"/>
                    <a:pt x="288896" y="286843"/>
                  </a:cubicBezTo>
                  <a:cubicBezTo>
                    <a:pt x="253921" y="378741"/>
                    <a:pt x="192199" y="449378"/>
                    <a:pt x="113332" y="504928"/>
                  </a:cubicBezTo>
                  <a:cubicBezTo>
                    <a:pt x="81099" y="527559"/>
                    <a:pt x="61211" y="517272"/>
                    <a:pt x="52981" y="481611"/>
                  </a:cubicBezTo>
                  <a:cubicBezTo>
                    <a:pt x="53667" y="463780"/>
                    <a:pt x="57782" y="452121"/>
                    <a:pt x="61897" y="441148"/>
                  </a:cubicBezTo>
                  <a:cubicBezTo>
                    <a:pt x="63268" y="416460"/>
                    <a:pt x="64640" y="393142"/>
                    <a:pt x="82471" y="380798"/>
                  </a:cubicBezTo>
                  <a:cubicBezTo>
                    <a:pt x="133220" y="345136"/>
                    <a:pt x="172996" y="202490"/>
                    <a:pt x="133906" y="195632"/>
                  </a:cubicBezTo>
                  <a:cubicBezTo>
                    <a:pt x="93443" y="194946"/>
                    <a:pt x="89329" y="213463"/>
                    <a:pt x="87271" y="246381"/>
                  </a:cubicBezTo>
                  <a:cubicBezTo>
                    <a:pt x="84528" y="273813"/>
                    <a:pt x="88643" y="285472"/>
                    <a:pt x="82471" y="303988"/>
                  </a:cubicBezTo>
                  <a:cubicBezTo>
                    <a:pt x="75613" y="333478"/>
                    <a:pt x="68069" y="363653"/>
                    <a:pt x="40637" y="382170"/>
                  </a:cubicBezTo>
                  <a:cubicBezTo>
                    <a:pt x="24178" y="393142"/>
                    <a:pt x="9090" y="398629"/>
                    <a:pt x="1546" y="373254"/>
                  </a:cubicBezTo>
                  <a:cubicBezTo>
                    <a:pt x="-2569" y="341022"/>
                    <a:pt x="2232" y="96191"/>
                    <a:pt x="7718" y="80418"/>
                  </a:cubicBezTo>
                  <a:cubicBezTo>
                    <a:pt x="11833" y="52300"/>
                    <a:pt x="22120" y="26925"/>
                    <a:pt x="42008" y="6351"/>
                  </a:cubicBezTo>
                  <a:cubicBezTo>
                    <a:pt x="48866" y="-1192"/>
                    <a:pt x="57096" y="-507"/>
                    <a:pt x="66011" y="865"/>
                  </a:cubicBezTo>
                  <a:cubicBezTo>
                    <a:pt x="128419" y="9095"/>
                    <a:pt x="190141" y="18010"/>
                    <a:pt x="252549" y="27611"/>
                  </a:cubicBezTo>
                  <a:cubicBezTo>
                    <a:pt x="260093" y="28983"/>
                    <a:pt x="267637" y="31040"/>
                    <a:pt x="272437" y="37898"/>
                  </a:cubicBezTo>
                  <a:cubicBezTo>
                    <a:pt x="277238" y="49557"/>
                    <a:pt x="279981" y="203862"/>
                    <a:pt x="288211" y="224436"/>
                  </a:cubicBezTo>
                  <a:close/>
                </a:path>
              </a:pathLst>
            </a:custGeom>
            <a:solidFill>
              <a:srgbClr val="FAC7C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g249356e88bf_0_1092"/>
            <p:cNvSpPr/>
            <p:nvPr/>
          </p:nvSpPr>
          <p:spPr>
            <a:xfrm flipH="1">
              <a:off x="9869317" y="3583162"/>
              <a:ext cx="201094" cy="190224"/>
            </a:xfrm>
            <a:custGeom>
              <a:avLst/>
              <a:gdLst/>
              <a:ahLst/>
              <a:cxnLst/>
              <a:rect l="l" t="t" r="r" b="b"/>
              <a:pathLst>
                <a:path w="253746" h="240030" extrusionOk="0">
                  <a:moveTo>
                    <a:pt x="249025" y="240785"/>
                  </a:moveTo>
                  <a:cubicBezTo>
                    <a:pt x="186617" y="231183"/>
                    <a:pt x="123524" y="221582"/>
                    <a:pt x="61116" y="211981"/>
                  </a:cubicBezTo>
                  <a:cubicBezTo>
                    <a:pt x="47400" y="209924"/>
                    <a:pt x="32998" y="208552"/>
                    <a:pt x="18596" y="206495"/>
                  </a:cubicBezTo>
                  <a:cubicBezTo>
                    <a:pt x="16539" y="205809"/>
                    <a:pt x="15167" y="205809"/>
                    <a:pt x="13110" y="205809"/>
                  </a:cubicBezTo>
                  <a:cubicBezTo>
                    <a:pt x="4194" y="191407"/>
                    <a:pt x="14481" y="174262"/>
                    <a:pt x="6938" y="159860"/>
                  </a:cubicBezTo>
                  <a:cubicBezTo>
                    <a:pt x="6938" y="150259"/>
                    <a:pt x="6252" y="140658"/>
                    <a:pt x="6252" y="131742"/>
                  </a:cubicBezTo>
                  <a:cubicBezTo>
                    <a:pt x="-606" y="113226"/>
                    <a:pt x="8309" y="92652"/>
                    <a:pt x="765" y="74135"/>
                  </a:cubicBezTo>
                  <a:cubicBezTo>
                    <a:pt x="-2664" y="54933"/>
                    <a:pt x="5566" y="42588"/>
                    <a:pt x="22711" y="32987"/>
                  </a:cubicBezTo>
                  <a:cubicBezTo>
                    <a:pt x="108436" y="-15705"/>
                    <a:pt x="159185" y="-10904"/>
                    <a:pt x="244224" y="50132"/>
                  </a:cubicBezTo>
                  <a:cubicBezTo>
                    <a:pt x="253826" y="56990"/>
                    <a:pt x="253140" y="65906"/>
                    <a:pt x="253140" y="75507"/>
                  </a:cubicBezTo>
                  <a:cubicBezTo>
                    <a:pt x="253826" y="102253"/>
                    <a:pt x="253826" y="128999"/>
                    <a:pt x="253826" y="155745"/>
                  </a:cubicBezTo>
                  <a:cubicBezTo>
                    <a:pt x="257255" y="184549"/>
                    <a:pt x="258626" y="212667"/>
                    <a:pt x="253140" y="241470"/>
                  </a:cubicBezTo>
                  <a:lnTo>
                    <a:pt x="253140" y="241470"/>
                  </a:lnTo>
                  <a:cubicBezTo>
                    <a:pt x="252454" y="243528"/>
                    <a:pt x="251082" y="243528"/>
                    <a:pt x="249025" y="240785"/>
                  </a:cubicBezTo>
                  <a:close/>
                </a:path>
              </a:pathLst>
            </a:custGeom>
            <a:solidFill>
              <a:srgbClr val="99DA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g249356e88bf_0_1092"/>
            <p:cNvSpPr/>
            <p:nvPr/>
          </p:nvSpPr>
          <p:spPr>
            <a:xfrm flipH="1">
              <a:off x="10395412" y="2270153"/>
              <a:ext cx="114134" cy="244573"/>
            </a:xfrm>
            <a:custGeom>
              <a:avLst/>
              <a:gdLst/>
              <a:ahLst/>
              <a:cxnLst/>
              <a:rect l="l" t="t" r="r" b="b"/>
              <a:pathLst>
                <a:path w="144018" h="308610" extrusionOk="0">
                  <a:moveTo>
                    <a:pt x="0" y="4566"/>
                  </a:moveTo>
                  <a:cubicBezTo>
                    <a:pt x="9601" y="-3664"/>
                    <a:pt x="13716" y="451"/>
                    <a:pt x="19888" y="7309"/>
                  </a:cubicBezTo>
                  <a:cubicBezTo>
                    <a:pt x="21260" y="32684"/>
                    <a:pt x="24689" y="52572"/>
                    <a:pt x="28804" y="73146"/>
                  </a:cubicBezTo>
                  <a:cubicBezTo>
                    <a:pt x="40462" y="129381"/>
                    <a:pt x="58979" y="202762"/>
                    <a:pt x="75438" y="239109"/>
                  </a:cubicBezTo>
                  <a:cubicBezTo>
                    <a:pt x="80924" y="250082"/>
                    <a:pt x="97384" y="274085"/>
                    <a:pt x="104242" y="280943"/>
                  </a:cubicBezTo>
                  <a:cubicBezTo>
                    <a:pt x="114529" y="289173"/>
                    <a:pt x="128930" y="297402"/>
                    <a:pt x="143332" y="297402"/>
                  </a:cubicBezTo>
                  <a:cubicBezTo>
                    <a:pt x="148133" y="302889"/>
                    <a:pt x="148133" y="309061"/>
                    <a:pt x="143332" y="314547"/>
                  </a:cubicBezTo>
                  <a:cubicBezTo>
                    <a:pt x="102184" y="307004"/>
                    <a:pt x="76810" y="280257"/>
                    <a:pt x="60350" y="243910"/>
                  </a:cubicBezTo>
                  <a:cubicBezTo>
                    <a:pt x="31547" y="174644"/>
                    <a:pt x="14402" y="104007"/>
                    <a:pt x="4115" y="29940"/>
                  </a:cubicBezTo>
                  <a:cubicBezTo>
                    <a:pt x="3429" y="21711"/>
                    <a:pt x="2057" y="12110"/>
                    <a:pt x="0" y="4566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g249356e88bf_0_1092"/>
            <p:cNvSpPr/>
            <p:nvPr/>
          </p:nvSpPr>
          <p:spPr>
            <a:xfrm flipH="1">
              <a:off x="10259206" y="2247709"/>
              <a:ext cx="59785" cy="244573"/>
            </a:xfrm>
            <a:custGeom>
              <a:avLst/>
              <a:gdLst/>
              <a:ahLst/>
              <a:cxnLst/>
              <a:rect l="l" t="t" r="r" b="b"/>
              <a:pathLst>
                <a:path w="75438" h="308610" extrusionOk="0">
                  <a:moveTo>
                    <a:pt x="0" y="9601"/>
                  </a:moveTo>
                  <a:cubicBezTo>
                    <a:pt x="6172" y="3429"/>
                    <a:pt x="11659" y="6172"/>
                    <a:pt x="17145" y="0"/>
                  </a:cubicBezTo>
                  <a:cubicBezTo>
                    <a:pt x="45263" y="100127"/>
                    <a:pt x="62408" y="153619"/>
                    <a:pt x="75438" y="233858"/>
                  </a:cubicBezTo>
                  <a:cubicBezTo>
                    <a:pt x="78181" y="248945"/>
                    <a:pt x="78181" y="264033"/>
                    <a:pt x="75438" y="279121"/>
                  </a:cubicBezTo>
                  <a:cubicBezTo>
                    <a:pt x="71323" y="292837"/>
                    <a:pt x="69266" y="297637"/>
                    <a:pt x="65151" y="311353"/>
                  </a:cubicBezTo>
                  <a:cubicBezTo>
                    <a:pt x="56236" y="314782"/>
                    <a:pt x="53493" y="304495"/>
                    <a:pt x="47320" y="296951"/>
                  </a:cubicBezTo>
                  <a:cubicBezTo>
                    <a:pt x="58293" y="285979"/>
                    <a:pt x="61036" y="277749"/>
                    <a:pt x="61722" y="256489"/>
                  </a:cubicBezTo>
                  <a:cubicBezTo>
                    <a:pt x="59665" y="243459"/>
                    <a:pt x="60351" y="233172"/>
                    <a:pt x="57607" y="225628"/>
                  </a:cubicBezTo>
                  <a:cubicBezTo>
                    <a:pt x="44577" y="157734"/>
                    <a:pt x="28804" y="100127"/>
                    <a:pt x="5487" y="25375"/>
                  </a:cubicBezTo>
                  <a:cubicBezTo>
                    <a:pt x="4801" y="21946"/>
                    <a:pt x="2058" y="13030"/>
                    <a:pt x="0" y="960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g249356e88bf_0_1092"/>
            <p:cNvSpPr/>
            <p:nvPr/>
          </p:nvSpPr>
          <p:spPr>
            <a:xfrm flipH="1">
              <a:off x="10374341" y="2499739"/>
              <a:ext cx="21740" cy="21740"/>
            </a:xfrm>
            <a:custGeom>
              <a:avLst/>
              <a:gdLst/>
              <a:ahLst/>
              <a:cxnLst/>
              <a:rect l="l" t="t" r="r" b="b"/>
              <a:pathLst>
                <a:path w="27432" h="27432" extrusionOk="0">
                  <a:moveTo>
                    <a:pt x="0" y="24526"/>
                  </a:moveTo>
                  <a:cubicBezTo>
                    <a:pt x="0" y="19040"/>
                    <a:pt x="0" y="12867"/>
                    <a:pt x="0" y="7381"/>
                  </a:cubicBezTo>
                  <a:cubicBezTo>
                    <a:pt x="10287" y="-2906"/>
                    <a:pt x="21260" y="-2220"/>
                    <a:pt x="30861" y="8067"/>
                  </a:cubicBezTo>
                  <a:cubicBezTo>
                    <a:pt x="35662" y="12867"/>
                    <a:pt x="34976" y="18354"/>
                    <a:pt x="30861" y="23154"/>
                  </a:cubicBezTo>
                  <a:cubicBezTo>
                    <a:pt x="21260" y="34127"/>
                    <a:pt x="10287" y="34127"/>
                    <a:pt x="0" y="245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g249356e88bf_0_1092"/>
            <p:cNvSpPr/>
            <p:nvPr/>
          </p:nvSpPr>
          <p:spPr>
            <a:xfrm flipH="1">
              <a:off x="10269263" y="2479523"/>
              <a:ext cx="27175" cy="27175"/>
            </a:xfrm>
            <a:custGeom>
              <a:avLst/>
              <a:gdLst/>
              <a:ahLst/>
              <a:cxnLst/>
              <a:rect l="l" t="t" r="r" b="b"/>
              <a:pathLst>
                <a:path w="34290" h="34290" extrusionOk="0">
                  <a:moveTo>
                    <a:pt x="16088" y="0"/>
                  </a:moveTo>
                  <a:cubicBezTo>
                    <a:pt x="23631" y="1372"/>
                    <a:pt x="32547" y="-686"/>
                    <a:pt x="38719" y="6172"/>
                  </a:cubicBezTo>
                  <a:cubicBezTo>
                    <a:pt x="40776" y="17145"/>
                    <a:pt x="32547" y="34290"/>
                    <a:pt x="18831" y="35662"/>
                  </a:cubicBezTo>
                  <a:cubicBezTo>
                    <a:pt x="11973" y="36347"/>
                    <a:pt x="2372" y="39091"/>
                    <a:pt x="314" y="28804"/>
                  </a:cubicBezTo>
                  <a:cubicBezTo>
                    <a:pt x="-1057" y="19202"/>
                    <a:pt x="1686" y="2057"/>
                    <a:pt x="16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g249356e88bf_0_1092"/>
            <p:cNvSpPr/>
            <p:nvPr/>
          </p:nvSpPr>
          <p:spPr>
            <a:xfrm flipH="1">
              <a:off x="10404269" y="3355747"/>
              <a:ext cx="5400" cy="38045"/>
            </a:xfrm>
            <a:custGeom>
              <a:avLst/>
              <a:gdLst/>
              <a:ahLst/>
              <a:cxnLst/>
              <a:rect l="l" t="t" r="r" b="b"/>
              <a:pathLst>
                <a:path w="120000" h="48006" extrusionOk="0">
                  <a:moveTo>
                    <a:pt x="121702" y="52121"/>
                  </a:moveTo>
                  <a:cubicBezTo>
                    <a:pt x="-90514" y="35661"/>
                    <a:pt x="45909" y="17145"/>
                    <a:pt x="15605" y="0"/>
                  </a:cubicBezTo>
                  <a:cubicBezTo>
                    <a:pt x="242984" y="16459"/>
                    <a:pt x="76235" y="34976"/>
                    <a:pt x="121702" y="5212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g249356e88bf_0_1092"/>
            <p:cNvSpPr/>
            <p:nvPr/>
          </p:nvSpPr>
          <p:spPr>
            <a:xfrm flipH="1">
              <a:off x="10786735" y="4757486"/>
              <a:ext cx="5400" cy="38045"/>
            </a:xfrm>
            <a:custGeom>
              <a:avLst/>
              <a:gdLst/>
              <a:ahLst/>
              <a:cxnLst/>
              <a:rect l="l" t="t" r="r" b="b"/>
              <a:pathLst>
                <a:path w="120000" h="48006" extrusionOk="0">
                  <a:moveTo>
                    <a:pt x="23164" y="0"/>
                  </a:moveTo>
                  <a:cubicBezTo>
                    <a:pt x="174750" y="15773"/>
                    <a:pt x="144446" y="32918"/>
                    <a:pt x="129283" y="49377"/>
                  </a:cubicBezTo>
                  <a:cubicBezTo>
                    <a:pt x="-113258" y="33604"/>
                    <a:pt x="68654" y="16459"/>
                    <a:pt x="2316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g249356e88bf_0_1092"/>
            <p:cNvSpPr/>
            <p:nvPr/>
          </p:nvSpPr>
          <p:spPr>
            <a:xfrm flipH="1">
              <a:off x="10790431" y="4815033"/>
              <a:ext cx="5400" cy="27175"/>
            </a:xfrm>
            <a:custGeom>
              <a:avLst/>
              <a:gdLst/>
              <a:ahLst/>
              <a:cxnLst/>
              <a:rect l="l" t="t" r="r" b="b"/>
              <a:pathLst>
                <a:path w="120000" h="34290" extrusionOk="0">
                  <a:moveTo>
                    <a:pt x="96062" y="0"/>
                  </a:moveTo>
                  <a:cubicBezTo>
                    <a:pt x="96062" y="10973"/>
                    <a:pt x="96062" y="21260"/>
                    <a:pt x="96062" y="36347"/>
                  </a:cubicBezTo>
                  <a:cubicBezTo>
                    <a:pt x="-85828" y="22631"/>
                    <a:pt x="35432" y="11659"/>
                    <a:pt x="96062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g249356e88bf_0_1092"/>
            <p:cNvSpPr/>
            <p:nvPr/>
          </p:nvSpPr>
          <p:spPr>
            <a:xfrm flipH="1">
              <a:off x="10490781" y="1627729"/>
              <a:ext cx="5400" cy="27175"/>
            </a:xfrm>
            <a:custGeom>
              <a:avLst/>
              <a:gdLst/>
              <a:ahLst/>
              <a:cxnLst/>
              <a:rect l="l" t="t" r="r" b="b"/>
              <a:pathLst>
                <a:path w="120000" h="34290" extrusionOk="0">
                  <a:moveTo>
                    <a:pt x="20954" y="40462"/>
                  </a:moveTo>
                  <a:cubicBezTo>
                    <a:pt x="36117" y="26746"/>
                    <a:pt x="-85165" y="12344"/>
                    <a:pt x="127051" y="0"/>
                  </a:cubicBezTo>
                  <a:cubicBezTo>
                    <a:pt x="81584" y="13716"/>
                    <a:pt x="233170" y="28118"/>
                    <a:pt x="20954" y="40462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g249356e88bf_0_1092"/>
            <p:cNvSpPr/>
            <p:nvPr/>
          </p:nvSpPr>
          <p:spPr>
            <a:xfrm flipH="1">
              <a:off x="10472137" y="1467034"/>
              <a:ext cx="5400" cy="21740"/>
            </a:xfrm>
            <a:custGeom>
              <a:avLst/>
              <a:gdLst/>
              <a:ahLst/>
              <a:cxnLst/>
              <a:rect l="l" t="t" r="r" b="b"/>
              <a:pathLst>
                <a:path w="120000" h="27432" extrusionOk="0">
                  <a:moveTo>
                    <a:pt x="597" y="31547"/>
                  </a:moveTo>
                  <a:cubicBezTo>
                    <a:pt x="597" y="20574"/>
                    <a:pt x="-14544" y="10287"/>
                    <a:pt x="106716" y="0"/>
                  </a:cubicBezTo>
                  <a:cubicBezTo>
                    <a:pt x="91553" y="10287"/>
                    <a:pt x="197672" y="21946"/>
                    <a:pt x="597" y="31547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g249356e88bf_0_1092"/>
            <p:cNvSpPr/>
            <p:nvPr/>
          </p:nvSpPr>
          <p:spPr>
            <a:xfrm flipH="1">
              <a:off x="10474267" y="1144710"/>
              <a:ext cx="516322" cy="375013"/>
            </a:xfrm>
            <a:custGeom>
              <a:avLst/>
              <a:gdLst/>
              <a:ahLst/>
              <a:cxnLst/>
              <a:rect l="l" t="t" r="r" b="b"/>
              <a:pathLst>
                <a:path w="651510" h="473202" extrusionOk="0">
                  <a:moveTo>
                    <a:pt x="653622" y="289216"/>
                  </a:moveTo>
                  <a:cubicBezTo>
                    <a:pt x="647450" y="264527"/>
                    <a:pt x="641963" y="239153"/>
                    <a:pt x="635791" y="214464"/>
                  </a:cubicBezTo>
                  <a:cubicBezTo>
                    <a:pt x="629619" y="210349"/>
                    <a:pt x="637163" y="200748"/>
                    <a:pt x="628247" y="198005"/>
                  </a:cubicBezTo>
                  <a:cubicBezTo>
                    <a:pt x="623447" y="195947"/>
                    <a:pt x="623447" y="191147"/>
                    <a:pt x="623447" y="187032"/>
                  </a:cubicBezTo>
                  <a:cubicBezTo>
                    <a:pt x="617960" y="160286"/>
                    <a:pt x="611788" y="145198"/>
                    <a:pt x="589842" y="129425"/>
                  </a:cubicBezTo>
                  <a:cubicBezTo>
                    <a:pt x="588471" y="127367"/>
                    <a:pt x="578870" y="115023"/>
                    <a:pt x="577498" y="112965"/>
                  </a:cubicBezTo>
                  <a:cubicBezTo>
                    <a:pt x="566525" y="92391"/>
                    <a:pt x="559667" y="84162"/>
                    <a:pt x="537722" y="75246"/>
                  </a:cubicBezTo>
                  <a:cubicBezTo>
                    <a:pt x="532921" y="75246"/>
                    <a:pt x="523320" y="73189"/>
                    <a:pt x="522634" y="67017"/>
                  </a:cubicBezTo>
                  <a:cubicBezTo>
                    <a:pt x="519891" y="60845"/>
                    <a:pt x="518519" y="56044"/>
                    <a:pt x="510975" y="55358"/>
                  </a:cubicBezTo>
                  <a:cubicBezTo>
                    <a:pt x="508918" y="56044"/>
                    <a:pt x="504117" y="54672"/>
                    <a:pt x="503432" y="52615"/>
                  </a:cubicBezTo>
                  <a:cubicBezTo>
                    <a:pt x="500688" y="43700"/>
                    <a:pt x="493145" y="45757"/>
                    <a:pt x="488344" y="40956"/>
                  </a:cubicBezTo>
                  <a:cubicBezTo>
                    <a:pt x="479429" y="38899"/>
                    <a:pt x="474628" y="36842"/>
                    <a:pt x="467770" y="30669"/>
                  </a:cubicBezTo>
                  <a:cubicBezTo>
                    <a:pt x="460912" y="19011"/>
                    <a:pt x="449939" y="25183"/>
                    <a:pt x="443081" y="19697"/>
                  </a:cubicBezTo>
                  <a:cubicBezTo>
                    <a:pt x="438966" y="19697"/>
                    <a:pt x="427308" y="18325"/>
                    <a:pt x="423879" y="16953"/>
                  </a:cubicBezTo>
                  <a:cubicBezTo>
                    <a:pt x="347069" y="-12536"/>
                    <a:pt x="275746" y="-877"/>
                    <a:pt x="203051" y="31355"/>
                  </a:cubicBezTo>
                  <a:cubicBezTo>
                    <a:pt x="104982" y="75246"/>
                    <a:pt x="28858" y="139712"/>
                    <a:pt x="6227" y="252183"/>
                  </a:cubicBezTo>
                  <a:cubicBezTo>
                    <a:pt x="-4746" y="306361"/>
                    <a:pt x="1426" y="360539"/>
                    <a:pt x="4855" y="414717"/>
                  </a:cubicBezTo>
                  <a:cubicBezTo>
                    <a:pt x="8970" y="418832"/>
                    <a:pt x="3483" y="428433"/>
                    <a:pt x="13085" y="427062"/>
                  </a:cubicBezTo>
                  <a:cubicBezTo>
                    <a:pt x="45317" y="421575"/>
                    <a:pt x="53547" y="443521"/>
                    <a:pt x="72063" y="468210"/>
                  </a:cubicBezTo>
                  <a:cubicBezTo>
                    <a:pt x="83722" y="484669"/>
                    <a:pt x="104296" y="479183"/>
                    <a:pt x="107725" y="459980"/>
                  </a:cubicBezTo>
                  <a:cubicBezTo>
                    <a:pt x="114583" y="425690"/>
                    <a:pt x="121441" y="390714"/>
                    <a:pt x="142015" y="361225"/>
                  </a:cubicBezTo>
                  <a:cubicBezTo>
                    <a:pt x="155731" y="341337"/>
                    <a:pt x="163961" y="319391"/>
                    <a:pt x="166018" y="295388"/>
                  </a:cubicBezTo>
                  <a:cubicBezTo>
                    <a:pt x="168761" y="261784"/>
                    <a:pt x="179734" y="232295"/>
                    <a:pt x="212652" y="216521"/>
                  </a:cubicBezTo>
                  <a:cubicBezTo>
                    <a:pt x="225683" y="215835"/>
                    <a:pt x="228426" y="206920"/>
                    <a:pt x="242142" y="209663"/>
                  </a:cubicBezTo>
                  <a:cubicBezTo>
                    <a:pt x="243513" y="209663"/>
                    <a:pt x="259287" y="211721"/>
                    <a:pt x="260658" y="211721"/>
                  </a:cubicBezTo>
                  <a:cubicBezTo>
                    <a:pt x="284661" y="211035"/>
                    <a:pt x="274374" y="210349"/>
                    <a:pt x="298377" y="211035"/>
                  </a:cubicBezTo>
                  <a:cubicBezTo>
                    <a:pt x="299749" y="211035"/>
                    <a:pt x="334725" y="213092"/>
                    <a:pt x="336096" y="213092"/>
                  </a:cubicBezTo>
                  <a:cubicBezTo>
                    <a:pt x="348441" y="213092"/>
                    <a:pt x="355985" y="210349"/>
                    <a:pt x="369015" y="210349"/>
                  </a:cubicBezTo>
                  <a:cubicBezTo>
                    <a:pt x="378616" y="218579"/>
                    <a:pt x="395075" y="211721"/>
                    <a:pt x="404676" y="216521"/>
                  </a:cubicBezTo>
                  <a:cubicBezTo>
                    <a:pt x="441024" y="220636"/>
                    <a:pt x="465713" y="226122"/>
                    <a:pt x="502746" y="226122"/>
                  </a:cubicBezTo>
                  <a:cubicBezTo>
                    <a:pt x="507546" y="226808"/>
                    <a:pt x="519891" y="224751"/>
                    <a:pt x="524691" y="225437"/>
                  </a:cubicBezTo>
                  <a:cubicBezTo>
                    <a:pt x="524691" y="226122"/>
                    <a:pt x="550066" y="235724"/>
                    <a:pt x="550752" y="234352"/>
                  </a:cubicBezTo>
                  <a:cubicBezTo>
                    <a:pt x="574069" y="242582"/>
                    <a:pt x="574755" y="234352"/>
                    <a:pt x="594643" y="252869"/>
                  </a:cubicBezTo>
                  <a:cubicBezTo>
                    <a:pt x="606987" y="265213"/>
                    <a:pt x="606987" y="276872"/>
                    <a:pt x="608359" y="290588"/>
                  </a:cubicBezTo>
                  <a:cubicBezTo>
                    <a:pt x="608359" y="307047"/>
                    <a:pt x="605616" y="312533"/>
                    <a:pt x="612474" y="328307"/>
                  </a:cubicBezTo>
                  <a:cubicBezTo>
                    <a:pt x="612474" y="328307"/>
                    <a:pt x="615903" y="340651"/>
                    <a:pt x="615903" y="340651"/>
                  </a:cubicBezTo>
                  <a:cubicBezTo>
                    <a:pt x="615903" y="340651"/>
                    <a:pt x="615903" y="355739"/>
                    <a:pt x="615903" y="351624"/>
                  </a:cubicBezTo>
                  <a:cubicBezTo>
                    <a:pt x="616589" y="361911"/>
                    <a:pt x="615217" y="361225"/>
                    <a:pt x="615903" y="371512"/>
                  </a:cubicBezTo>
                  <a:cubicBezTo>
                    <a:pt x="612474" y="383856"/>
                    <a:pt x="618646" y="394143"/>
                    <a:pt x="620018" y="405116"/>
                  </a:cubicBezTo>
                  <a:cubicBezTo>
                    <a:pt x="619332" y="430491"/>
                    <a:pt x="632362" y="455180"/>
                    <a:pt x="636477" y="479868"/>
                  </a:cubicBezTo>
                  <a:cubicBezTo>
                    <a:pt x="641277" y="470953"/>
                    <a:pt x="644021" y="471639"/>
                    <a:pt x="645392" y="457237"/>
                  </a:cubicBezTo>
                  <a:cubicBezTo>
                    <a:pt x="645392" y="446950"/>
                    <a:pt x="644021" y="449007"/>
                    <a:pt x="648821" y="440092"/>
                  </a:cubicBezTo>
                  <a:cubicBezTo>
                    <a:pt x="654308" y="430491"/>
                    <a:pt x="648821" y="418832"/>
                    <a:pt x="653622" y="408545"/>
                  </a:cubicBezTo>
                  <a:cubicBezTo>
                    <a:pt x="653622" y="403745"/>
                    <a:pt x="656365" y="376313"/>
                    <a:pt x="656365" y="371512"/>
                  </a:cubicBezTo>
                  <a:cubicBezTo>
                    <a:pt x="659794" y="335850"/>
                    <a:pt x="657051" y="323506"/>
                    <a:pt x="653622" y="289216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g249356e88bf_0_1092"/>
            <p:cNvSpPr/>
            <p:nvPr/>
          </p:nvSpPr>
          <p:spPr>
            <a:xfrm flipH="1">
              <a:off x="10574555" y="1856151"/>
              <a:ext cx="1190257" cy="2858792"/>
            </a:xfrm>
            <a:custGeom>
              <a:avLst/>
              <a:gdLst/>
              <a:ahLst/>
              <a:cxnLst/>
              <a:rect l="l" t="t" r="r" b="b"/>
              <a:pathLst>
                <a:path w="1501902" h="3607308" extrusionOk="0">
                  <a:moveTo>
                    <a:pt x="999347" y="4286"/>
                  </a:moveTo>
                  <a:cubicBezTo>
                    <a:pt x="953398" y="-2572"/>
                    <a:pt x="913622" y="857"/>
                    <a:pt x="913622" y="857"/>
                  </a:cubicBezTo>
                  <a:lnTo>
                    <a:pt x="817610" y="138017"/>
                  </a:lnTo>
                  <a:cubicBezTo>
                    <a:pt x="817610" y="138017"/>
                    <a:pt x="574151" y="216884"/>
                    <a:pt x="470595" y="282035"/>
                  </a:cubicBezTo>
                  <a:cubicBezTo>
                    <a:pt x="367039" y="347186"/>
                    <a:pt x="319719" y="436340"/>
                    <a:pt x="288858" y="546068"/>
                  </a:cubicBezTo>
                  <a:cubicBezTo>
                    <a:pt x="257997" y="655796"/>
                    <a:pt x="59115" y="1187977"/>
                    <a:pt x="21396" y="1321708"/>
                  </a:cubicBezTo>
                  <a:cubicBezTo>
                    <a:pt x="-16323" y="1455439"/>
                    <a:pt x="-12894" y="1558309"/>
                    <a:pt x="103692" y="1644034"/>
                  </a:cubicBezTo>
                  <a:cubicBezTo>
                    <a:pt x="220278" y="1729759"/>
                    <a:pt x="381441" y="1803140"/>
                    <a:pt x="522716" y="1836058"/>
                  </a:cubicBezTo>
                  <a:cubicBezTo>
                    <a:pt x="479510" y="2012994"/>
                    <a:pt x="536432" y="3607480"/>
                    <a:pt x="536432" y="3607480"/>
                  </a:cubicBezTo>
                  <a:lnTo>
                    <a:pt x="1504095" y="3538900"/>
                  </a:lnTo>
                  <a:cubicBezTo>
                    <a:pt x="1504095" y="3538900"/>
                    <a:pt x="1480092" y="2040426"/>
                    <a:pt x="1425228" y="1350512"/>
                  </a:cubicBezTo>
                  <a:cubicBezTo>
                    <a:pt x="1374479" y="709974"/>
                    <a:pt x="1240062" y="257346"/>
                    <a:pt x="976715" y="62579"/>
                  </a:cubicBezTo>
                  <a:cubicBezTo>
                    <a:pt x="985631" y="44063"/>
                    <a:pt x="987688" y="27603"/>
                    <a:pt x="999347" y="4286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g249356e88bf_0_1092"/>
            <p:cNvSpPr/>
            <p:nvPr/>
          </p:nvSpPr>
          <p:spPr>
            <a:xfrm flipH="1">
              <a:off x="10428528" y="2046046"/>
              <a:ext cx="326098" cy="1163083"/>
            </a:xfrm>
            <a:custGeom>
              <a:avLst/>
              <a:gdLst/>
              <a:ahLst/>
              <a:cxnLst/>
              <a:rect l="l" t="t" r="r" b="b"/>
              <a:pathLst>
                <a:path w="411480" h="1467612" extrusionOk="0">
                  <a:moveTo>
                    <a:pt x="199868" y="1391119"/>
                  </a:moveTo>
                  <a:cubicBezTo>
                    <a:pt x="192324" y="1382890"/>
                    <a:pt x="195067" y="1373288"/>
                    <a:pt x="195067" y="1363687"/>
                  </a:cubicBezTo>
                  <a:cubicBezTo>
                    <a:pt x="194381" y="1099654"/>
                    <a:pt x="160777" y="839050"/>
                    <a:pt x="106599" y="580503"/>
                  </a:cubicBezTo>
                  <a:cubicBezTo>
                    <a:pt x="105913" y="577074"/>
                    <a:pt x="103856" y="573645"/>
                    <a:pt x="102484" y="569531"/>
                  </a:cubicBezTo>
                  <a:cubicBezTo>
                    <a:pt x="67508" y="457745"/>
                    <a:pt x="58593" y="343217"/>
                    <a:pt x="66822" y="228002"/>
                  </a:cubicBezTo>
                  <a:cubicBezTo>
                    <a:pt x="70251" y="182739"/>
                    <a:pt x="58593" y="154622"/>
                    <a:pt x="22245" y="130619"/>
                  </a:cubicBezTo>
                  <a:cubicBezTo>
                    <a:pt x="-4501" y="112788"/>
                    <a:pt x="-5187" y="103872"/>
                    <a:pt x="9901" y="75069"/>
                  </a:cubicBezTo>
                  <a:cubicBezTo>
                    <a:pt x="22931" y="51066"/>
                    <a:pt x="28418" y="22262"/>
                    <a:pt x="54478" y="6489"/>
                  </a:cubicBezTo>
                  <a:cubicBezTo>
                    <a:pt x="70251" y="1688"/>
                    <a:pt x="86711" y="5803"/>
                    <a:pt x="102484" y="317"/>
                  </a:cubicBezTo>
                  <a:cubicBezTo>
                    <a:pt x="117572" y="-1741"/>
                    <a:pt x="127859" y="6489"/>
                    <a:pt x="136774" y="17462"/>
                  </a:cubicBezTo>
                  <a:cubicBezTo>
                    <a:pt x="145689" y="28434"/>
                    <a:pt x="153233" y="40779"/>
                    <a:pt x="162834" y="51752"/>
                  </a:cubicBezTo>
                  <a:cubicBezTo>
                    <a:pt x="184094" y="75069"/>
                    <a:pt x="195067" y="99072"/>
                    <a:pt x="173121" y="127875"/>
                  </a:cubicBezTo>
                  <a:cubicBezTo>
                    <a:pt x="166263" y="136791"/>
                    <a:pt x="167635" y="147764"/>
                    <a:pt x="173807" y="157365"/>
                  </a:cubicBezTo>
                  <a:cubicBezTo>
                    <a:pt x="235529" y="262292"/>
                    <a:pt x="260904" y="378878"/>
                    <a:pt x="283535" y="496836"/>
                  </a:cubicBezTo>
                  <a:cubicBezTo>
                    <a:pt x="333599" y="759497"/>
                    <a:pt x="368574" y="1024902"/>
                    <a:pt x="404922" y="1290307"/>
                  </a:cubicBezTo>
                  <a:cubicBezTo>
                    <a:pt x="405608" y="1295107"/>
                    <a:pt x="407665" y="1299222"/>
                    <a:pt x="408351" y="1304023"/>
                  </a:cubicBezTo>
                  <a:cubicBezTo>
                    <a:pt x="423438" y="1356143"/>
                    <a:pt x="389148" y="1390433"/>
                    <a:pt x="363774" y="1427467"/>
                  </a:cubicBezTo>
                  <a:cubicBezTo>
                    <a:pt x="327426" y="1482331"/>
                    <a:pt x="326741" y="1483016"/>
                    <a:pt x="272562" y="1445297"/>
                  </a:cubicBezTo>
                  <a:cubicBezTo>
                    <a:pt x="247188" y="1428838"/>
                    <a:pt x="217698" y="1417180"/>
                    <a:pt x="199868" y="13911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g249356e88bf_0_1092"/>
            <p:cNvSpPr/>
            <p:nvPr/>
          </p:nvSpPr>
          <p:spPr>
            <a:xfrm flipH="1">
              <a:off x="10848013" y="2555527"/>
              <a:ext cx="750025" cy="891334"/>
            </a:xfrm>
            <a:custGeom>
              <a:avLst/>
              <a:gdLst/>
              <a:ahLst/>
              <a:cxnLst/>
              <a:rect l="l" t="t" r="r" b="b"/>
              <a:pathLst>
                <a:path w="946404" h="1124712" extrusionOk="0">
                  <a:moveTo>
                    <a:pt x="0" y="0"/>
                  </a:moveTo>
                  <a:lnTo>
                    <a:pt x="542468" y="139903"/>
                  </a:lnTo>
                  <a:lnTo>
                    <a:pt x="951890" y="1126770"/>
                  </a:lnTo>
                  <a:lnTo>
                    <a:pt x="432740" y="101086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g249356e88bf_0_1092"/>
            <p:cNvSpPr/>
            <p:nvPr/>
          </p:nvSpPr>
          <p:spPr>
            <a:xfrm flipH="1">
              <a:off x="10911413" y="2899942"/>
              <a:ext cx="369578" cy="342403"/>
            </a:xfrm>
            <a:custGeom>
              <a:avLst/>
              <a:gdLst/>
              <a:ahLst/>
              <a:cxnLst/>
              <a:rect l="l" t="t" r="r" b="b"/>
              <a:pathLst>
                <a:path w="466344" h="432054" extrusionOk="0">
                  <a:moveTo>
                    <a:pt x="59665" y="140307"/>
                  </a:moveTo>
                  <a:cubicBezTo>
                    <a:pt x="78867" y="114933"/>
                    <a:pt x="90526" y="87501"/>
                    <a:pt x="117958" y="63498"/>
                  </a:cubicBezTo>
                  <a:cubicBezTo>
                    <a:pt x="205740" y="-282"/>
                    <a:pt x="235915" y="-22913"/>
                    <a:pt x="304495" y="27836"/>
                  </a:cubicBezTo>
                  <a:cubicBezTo>
                    <a:pt x="323698" y="47038"/>
                    <a:pt x="298323" y="72413"/>
                    <a:pt x="301066" y="74470"/>
                  </a:cubicBezTo>
                  <a:cubicBezTo>
                    <a:pt x="305181" y="83386"/>
                    <a:pt x="311353" y="72413"/>
                    <a:pt x="330556" y="70356"/>
                  </a:cubicBezTo>
                  <a:cubicBezTo>
                    <a:pt x="347701" y="68298"/>
                    <a:pt x="366903" y="66927"/>
                    <a:pt x="378562" y="77899"/>
                  </a:cubicBezTo>
                  <a:cubicBezTo>
                    <a:pt x="395707" y="92987"/>
                    <a:pt x="384048" y="99845"/>
                    <a:pt x="393649" y="121105"/>
                  </a:cubicBezTo>
                  <a:cubicBezTo>
                    <a:pt x="402565" y="139621"/>
                    <a:pt x="414909" y="126591"/>
                    <a:pt x="426568" y="150594"/>
                  </a:cubicBezTo>
                  <a:cubicBezTo>
                    <a:pt x="436169" y="170482"/>
                    <a:pt x="427253" y="178026"/>
                    <a:pt x="433426" y="194485"/>
                  </a:cubicBezTo>
                  <a:cubicBezTo>
                    <a:pt x="437540" y="204087"/>
                    <a:pt x="446456" y="203401"/>
                    <a:pt x="453314" y="217803"/>
                  </a:cubicBezTo>
                  <a:cubicBezTo>
                    <a:pt x="460172" y="232204"/>
                    <a:pt x="447142" y="253464"/>
                    <a:pt x="452628" y="269923"/>
                  </a:cubicBezTo>
                  <a:cubicBezTo>
                    <a:pt x="458114" y="285011"/>
                    <a:pt x="460858" y="292555"/>
                    <a:pt x="466344" y="304899"/>
                  </a:cubicBezTo>
                  <a:cubicBezTo>
                    <a:pt x="473202" y="320673"/>
                    <a:pt x="454000" y="351534"/>
                    <a:pt x="439598" y="359077"/>
                  </a:cubicBezTo>
                  <a:cubicBezTo>
                    <a:pt x="429311" y="364564"/>
                    <a:pt x="379247" y="384452"/>
                    <a:pt x="362102" y="393367"/>
                  </a:cubicBezTo>
                  <a:cubicBezTo>
                    <a:pt x="316840" y="422857"/>
                    <a:pt x="246888" y="437259"/>
                    <a:pt x="202311" y="436573"/>
                  </a:cubicBezTo>
                  <a:cubicBezTo>
                    <a:pt x="183794" y="434515"/>
                    <a:pt x="138532" y="436573"/>
                    <a:pt x="128930" y="434515"/>
                  </a:cubicBezTo>
                  <a:cubicBezTo>
                    <a:pt x="96698" y="431086"/>
                    <a:pt x="85039" y="441373"/>
                    <a:pt x="52807" y="436573"/>
                  </a:cubicBezTo>
                  <a:cubicBezTo>
                    <a:pt x="34976" y="433830"/>
                    <a:pt x="6858" y="426972"/>
                    <a:pt x="4115" y="409827"/>
                  </a:cubicBezTo>
                  <a:cubicBezTo>
                    <a:pt x="2057" y="398854"/>
                    <a:pt x="0" y="365250"/>
                    <a:pt x="0" y="354277"/>
                  </a:cubicBezTo>
                  <a:cubicBezTo>
                    <a:pt x="2057" y="299413"/>
                    <a:pt x="5486" y="243863"/>
                    <a:pt x="23317" y="191742"/>
                  </a:cubicBezTo>
                  <a:cubicBezTo>
                    <a:pt x="31547" y="171854"/>
                    <a:pt x="42520" y="153337"/>
                    <a:pt x="59665" y="140307"/>
                  </a:cubicBezTo>
                  <a:close/>
                </a:path>
              </a:pathLst>
            </a:custGeom>
            <a:solidFill>
              <a:srgbClr val="FAC7C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g249356e88bf_0_1092"/>
            <p:cNvSpPr/>
            <p:nvPr/>
          </p:nvSpPr>
          <p:spPr>
            <a:xfrm flipH="1">
              <a:off x="11175844" y="3010205"/>
              <a:ext cx="211964" cy="293488"/>
            </a:xfrm>
            <a:custGeom>
              <a:avLst/>
              <a:gdLst/>
              <a:ahLst/>
              <a:cxnLst/>
              <a:rect l="l" t="t" r="r" b="b"/>
              <a:pathLst>
                <a:path w="267462" h="370332" extrusionOk="0">
                  <a:moveTo>
                    <a:pt x="270724" y="295913"/>
                  </a:moveTo>
                  <a:cubicBezTo>
                    <a:pt x="236434" y="325402"/>
                    <a:pt x="211059" y="326774"/>
                    <a:pt x="177455" y="338432"/>
                  </a:cubicBezTo>
                  <a:cubicBezTo>
                    <a:pt x="160310" y="344604"/>
                    <a:pt x="143851" y="350091"/>
                    <a:pt x="126706" y="356263"/>
                  </a:cubicBezTo>
                  <a:cubicBezTo>
                    <a:pt x="119162" y="358320"/>
                    <a:pt x="112304" y="360378"/>
                    <a:pt x="104760" y="362435"/>
                  </a:cubicBezTo>
                  <a:cubicBezTo>
                    <a:pt x="56754" y="378209"/>
                    <a:pt x="58811" y="377523"/>
                    <a:pt x="40981" y="331574"/>
                  </a:cubicBezTo>
                  <a:cubicBezTo>
                    <a:pt x="-4968" y="214988"/>
                    <a:pt x="-2911" y="158753"/>
                    <a:pt x="3262" y="53825"/>
                  </a:cubicBezTo>
                  <a:cubicBezTo>
                    <a:pt x="13549" y="41481"/>
                    <a:pt x="74585" y="22964"/>
                    <a:pt x="97902" y="16106"/>
                  </a:cubicBezTo>
                  <a:cubicBezTo>
                    <a:pt x="129449" y="18849"/>
                    <a:pt x="172654" y="-5154"/>
                    <a:pt x="194600" y="1019"/>
                  </a:cubicBezTo>
                  <a:cubicBezTo>
                    <a:pt x="180884" y="20907"/>
                    <a:pt x="175397" y="31194"/>
                    <a:pt x="169911" y="48339"/>
                  </a:cubicBezTo>
                  <a:cubicBezTo>
                    <a:pt x="147965" y="114861"/>
                    <a:pt x="181570" y="203330"/>
                    <a:pt x="190485" y="273281"/>
                  </a:cubicBezTo>
                  <a:cubicBezTo>
                    <a:pt x="191857" y="285626"/>
                    <a:pt x="197343" y="288369"/>
                    <a:pt x="208316" y="290426"/>
                  </a:cubicBezTo>
                  <a:cubicBezTo>
                    <a:pt x="242606" y="296598"/>
                    <a:pt x="236434" y="289740"/>
                    <a:pt x="270724" y="295913"/>
                  </a:cubicBezTo>
                  <a:close/>
                </a:path>
              </a:pathLst>
            </a:custGeom>
            <a:solidFill>
              <a:srgbClr val="99DA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g249356e88bf_0_1092"/>
            <p:cNvSpPr/>
            <p:nvPr/>
          </p:nvSpPr>
          <p:spPr>
            <a:xfrm flipH="1">
              <a:off x="10856914" y="2444999"/>
              <a:ext cx="146744" cy="146744"/>
            </a:xfrm>
            <a:custGeom>
              <a:avLst/>
              <a:gdLst/>
              <a:ahLst/>
              <a:cxnLst/>
              <a:rect l="l" t="t" r="r" b="b"/>
              <a:pathLst>
                <a:path w="185166" h="185166" extrusionOk="0">
                  <a:moveTo>
                    <a:pt x="64571" y="1778"/>
                  </a:moveTo>
                  <a:cubicBezTo>
                    <a:pt x="98175" y="406"/>
                    <a:pt x="107776" y="-5080"/>
                    <a:pt x="135208" y="14122"/>
                  </a:cubicBezTo>
                  <a:cubicBezTo>
                    <a:pt x="176356" y="37439"/>
                    <a:pt x="193501" y="74473"/>
                    <a:pt x="183214" y="116306"/>
                  </a:cubicBezTo>
                  <a:cubicBezTo>
                    <a:pt x="172927" y="158826"/>
                    <a:pt x="137952" y="187630"/>
                    <a:pt x="95432" y="189001"/>
                  </a:cubicBezTo>
                  <a:cubicBezTo>
                    <a:pt x="53598" y="190373"/>
                    <a:pt x="15193" y="162255"/>
                    <a:pt x="3535" y="121107"/>
                  </a:cubicBezTo>
                  <a:cubicBezTo>
                    <a:pt x="-8124" y="79273"/>
                    <a:pt x="9707" y="36754"/>
                    <a:pt x="47426" y="12751"/>
                  </a:cubicBezTo>
                  <a:cubicBezTo>
                    <a:pt x="52912" y="9322"/>
                    <a:pt x="54284" y="4521"/>
                    <a:pt x="64571" y="1778"/>
                  </a:cubicBezTo>
                  <a:close/>
                </a:path>
              </a:pathLst>
            </a:custGeom>
            <a:solidFill>
              <a:srgbClr val="0E040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g249356e88bf_0_1092"/>
            <p:cNvSpPr/>
            <p:nvPr/>
          </p:nvSpPr>
          <p:spPr>
            <a:xfrm flipH="1">
              <a:off x="10879680" y="2468655"/>
              <a:ext cx="103264" cy="103264"/>
            </a:xfrm>
            <a:custGeom>
              <a:avLst/>
              <a:gdLst/>
              <a:ahLst/>
              <a:cxnLst/>
              <a:rect l="l" t="t" r="r" b="b"/>
              <a:pathLst>
                <a:path w="130302" h="130302" extrusionOk="0">
                  <a:moveTo>
                    <a:pt x="132359" y="65163"/>
                  </a:moveTo>
                  <a:cubicBezTo>
                    <a:pt x="132359" y="102196"/>
                    <a:pt x="101498" y="133057"/>
                    <a:pt x="65151" y="132371"/>
                  </a:cubicBezTo>
                  <a:cubicBezTo>
                    <a:pt x="29489" y="131686"/>
                    <a:pt x="0" y="102196"/>
                    <a:pt x="0" y="66535"/>
                  </a:cubicBezTo>
                  <a:cubicBezTo>
                    <a:pt x="0" y="30187"/>
                    <a:pt x="28118" y="698"/>
                    <a:pt x="64465" y="12"/>
                  </a:cubicBezTo>
                  <a:cubicBezTo>
                    <a:pt x="102184" y="-674"/>
                    <a:pt x="132359" y="28130"/>
                    <a:pt x="132359" y="651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g249356e88bf_0_1092"/>
            <p:cNvSpPr/>
            <p:nvPr/>
          </p:nvSpPr>
          <p:spPr>
            <a:xfrm flipH="1">
              <a:off x="10931816" y="1811769"/>
              <a:ext cx="86959" cy="641326"/>
            </a:xfrm>
            <a:custGeom>
              <a:avLst/>
              <a:gdLst/>
              <a:ahLst/>
              <a:cxnLst/>
              <a:rect l="l" t="t" r="r" b="b"/>
              <a:pathLst>
                <a:path w="109728" h="809244" extrusionOk="0">
                  <a:moveTo>
                    <a:pt x="95326" y="43205"/>
                  </a:moveTo>
                  <a:cubicBezTo>
                    <a:pt x="81610" y="58979"/>
                    <a:pt x="77495" y="70637"/>
                    <a:pt x="66523" y="86411"/>
                  </a:cubicBezTo>
                  <a:cubicBezTo>
                    <a:pt x="36347" y="133731"/>
                    <a:pt x="28804" y="184480"/>
                    <a:pt x="28804" y="237287"/>
                  </a:cubicBezTo>
                  <a:cubicBezTo>
                    <a:pt x="29489" y="357988"/>
                    <a:pt x="43891" y="477317"/>
                    <a:pt x="65837" y="595274"/>
                  </a:cubicBezTo>
                  <a:cubicBezTo>
                    <a:pt x="77495" y="659054"/>
                    <a:pt x="99441" y="736549"/>
                    <a:pt x="111100" y="800329"/>
                  </a:cubicBezTo>
                  <a:cubicBezTo>
                    <a:pt x="113843" y="816102"/>
                    <a:pt x="93269" y="817474"/>
                    <a:pt x="80924" y="801700"/>
                  </a:cubicBezTo>
                  <a:cubicBezTo>
                    <a:pt x="43891" y="624764"/>
                    <a:pt x="0" y="448513"/>
                    <a:pt x="0" y="265405"/>
                  </a:cubicBezTo>
                  <a:cubicBezTo>
                    <a:pt x="0" y="166649"/>
                    <a:pt x="23317" y="70637"/>
                    <a:pt x="100813" y="0"/>
                  </a:cubicBezTo>
                  <a:cubicBezTo>
                    <a:pt x="100127" y="16459"/>
                    <a:pt x="96698" y="31547"/>
                    <a:pt x="95326" y="432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g249356e88bf_0_1092"/>
            <p:cNvSpPr/>
            <p:nvPr/>
          </p:nvSpPr>
          <p:spPr>
            <a:xfrm flipH="1">
              <a:off x="10305808" y="1923604"/>
              <a:ext cx="277183" cy="353273"/>
            </a:xfrm>
            <a:custGeom>
              <a:avLst/>
              <a:gdLst/>
              <a:ahLst/>
              <a:cxnLst/>
              <a:rect l="l" t="t" r="r" b="b"/>
              <a:pathLst>
                <a:path w="349758" h="445770" extrusionOk="0">
                  <a:moveTo>
                    <a:pt x="196" y="0"/>
                  </a:moveTo>
                  <a:cubicBezTo>
                    <a:pt x="30371" y="22631"/>
                    <a:pt x="85921" y="64465"/>
                    <a:pt x="119525" y="109042"/>
                  </a:cubicBezTo>
                  <a:cubicBezTo>
                    <a:pt x="119525" y="109042"/>
                    <a:pt x="142843" y="142646"/>
                    <a:pt x="153815" y="161163"/>
                  </a:cubicBezTo>
                  <a:cubicBezTo>
                    <a:pt x="162731" y="175565"/>
                    <a:pt x="163417" y="191338"/>
                    <a:pt x="181247" y="189967"/>
                  </a:cubicBezTo>
                  <a:cubicBezTo>
                    <a:pt x="197707" y="191338"/>
                    <a:pt x="216223" y="196139"/>
                    <a:pt x="226510" y="200254"/>
                  </a:cubicBezTo>
                  <a:cubicBezTo>
                    <a:pt x="256685" y="212598"/>
                    <a:pt x="280003" y="246888"/>
                    <a:pt x="293033" y="270891"/>
                  </a:cubicBezTo>
                  <a:cubicBezTo>
                    <a:pt x="317036" y="315468"/>
                    <a:pt x="335553" y="359359"/>
                    <a:pt x="351326" y="407365"/>
                  </a:cubicBezTo>
                  <a:cubicBezTo>
                    <a:pt x="352012" y="420395"/>
                    <a:pt x="346525" y="426568"/>
                    <a:pt x="333495" y="425196"/>
                  </a:cubicBezTo>
                  <a:cubicBezTo>
                    <a:pt x="310178" y="379933"/>
                    <a:pt x="304006" y="343586"/>
                    <a:pt x="274516" y="291465"/>
                  </a:cubicBezTo>
                  <a:cubicBezTo>
                    <a:pt x="258057" y="265405"/>
                    <a:pt x="248456" y="226314"/>
                    <a:pt x="197707" y="216027"/>
                  </a:cubicBezTo>
                  <a:cubicBezTo>
                    <a:pt x="185362" y="213284"/>
                    <a:pt x="156559" y="220828"/>
                    <a:pt x="146957" y="228371"/>
                  </a:cubicBezTo>
                  <a:cubicBezTo>
                    <a:pt x="104438" y="259232"/>
                    <a:pt x="88664" y="317525"/>
                    <a:pt x="101009" y="369646"/>
                  </a:cubicBezTo>
                  <a:cubicBezTo>
                    <a:pt x="106495" y="395021"/>
                    <a:pt x="111982" y="419024"/>
                    <a:pt x="114725" y="447142"/>
                  </a:cubicBezTo>
                  <a:cubicBezTo>
                    <a:pt x="112667" y="451942"/>
                    <a:pt x="99637" y="449199"/>
                    <a:pt x="92779" y="445770"/>
                  </a:cubicBezTo>
                  <a:cubicBezTo>
                    <a:pt x="85235" y="415595"/>
                    <a:pt x="74263" y="381991"/>
                    <a:pt x="71519" y="350444"/>
                  </a:cubicBezTo>
                  <a:cubicBezTo>
                    <a:pt x="66719" y="291465"/>
                    <a:pt x="88664" y="243459"/>
                    <a:pt x="132556" y="205054"/>
                  </a:cubicBezTo>
                  <a:cubicBezTo>
                    <a:pt x="142157" y="196825"/>
                    <a:pt x="134613" y="185852"/>
                    <a:pt x="128441" y="176251"/>
                  </a:cubicBezTo>
                  <a:cubicBezTo>
                    <a:pt x="128441" y="176251"/>
                    <a:pt x="117468" y="154991"/>
                    <a:pt x="107181" y="137846"/>
                  </a:cubicBezTo>
                  <a:cubicBezTo>
                    <a:pt x="94837" y="115900"/>
                    <a:pt x="68090" y="90526"/>
                    <a:pt x="35858" y="63779"/>
                  </a:cubicBezTo>
                  <a:cubicBezTo>
                    <a:pt x="27628" y="55550"/>
                    <a:pt x="15970" y="45949"/>
                    <a:pt x="7740" y="38405"/>
                  </a:cubicBezTo>
                  <a:cubicBezTo>
                    <a:pt x="4997" y="36347"/>
                    <a:pt x="-1175" y="11659"/>
                    <a:pt x="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76" name="Google Shape;376;g249356e88bf_0_10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4425" y="1384675"/>
            <a:ext cx="4876800" cy="48768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g249356e88bf_0_1092"/>
          <p:cNvSpPr txBox="1">
            <a:spLocks noGrp="1"/>
          </p:cNvSpPr>
          <p:nvPr>
            <p:ph type="sldNum" idx="12"/>
          </p:nvPr>
        </p:nvSpPr>
        <p:spPr>
          <a:xfrm>
            <a:off x="11400495" y="6333009"/>
            <a:ext cx="731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2B5B98-BA2D-7F5A-DFBE-612CCC975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21570">
            <a:off x="2065046" y="1535099"/>
            <a:ext cx="1877048" cy="3848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ONLINE DOCTOR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7C3A7"/>
      </a:accent1>
      <a:accent2>
        <a:srgbClr val="F47775"/>
      </a:accent2>
      <a:accent3>
        <a:srgbClr val="507C89"/>
      </a:accent3>
      <a:accent4>
        <a:srgbClr val="F47775"/>
      </a:accent4>
      <a:accent5>
        <a:srgbClr val="57C3A7"/>
      </a:accent5>
      <a:accent6>
        <a:srgbClr val="F47775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ection Break Slide Master">
  <a:themeElements>
    <a:clrScheme name="ALLPPT-ONLINE DOCTOR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7C3A7"/>
      </a:accent1>
      <a:accent2>
        <a:srgbClr val="F47775"/>
      </a:accent2>
      <a:accent3>
        <a:srgbClr val="507C89"/>
      </a:accent3>
      <a:accent4>
        <a:srgbClr val="F47775"/>
      </a:accent4>
      <a:accent5>
        <a:srgbClr val="57C3A7"/>
      </a:accent5>
      <a:accent6>
        <a:srgbClr val="F47775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ontents Slide Master">
  <a:themeElements>
    <a:clrScheme name="ALLPPT-ONLINE DOCTOR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7C3A7"/>
      </a:accent1>
      <a:accent2>
        <a:srgbClr val="F47775"/>
      </a:accent2>
      <a:accent3>
        <a:srgbClr val="507C89"/>
      </a:accent3>
      <a:accent4>
        <a:srgbClr val="F47775"/>
      </a:accent4>
      <a:accent5>
        <a:srgbClr val="57C3A7"/>
      </a:accent5>
      <a:accent6>
        <a:srgbClr val="F47775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345</Words>
  <Application>Microsoft Office PowerPoint</Application>
  <PresentationFormat>寬螢幕</PresentationFormat>
  <Paragraphs>117</Paragraphs>
  <Slides>24</Slides>
  <Notes>19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4</vt:i4>
      </vt:variant>
      <vt:variant>
        <vt:lpstr>投影片標題</vt:lpstr>
      </vt:variant>
      <vt:variant>
        <vt:i4>24</vt:i4>
      </vt:variant>
    </vt:vector>
  </HeadingPairs>
  <TitlesOfParts>
    <vt:vector size="33" baseType="lpstr">
      <vt:lpstr>標楷體</vt:lpstr>
      <vt:lpstr>標楷體</vt:lpstr>
      <vt:lpstr>Arial</vt:lpstr>
      <vt:lpstr>Calibri</vt:lpstr>
      <vt:lpstr>Times New Roman</vt:lpstr>
      <vt:lpstr>Cover and End Slide Master</vt:lpstr>
      <vt:lpstr>Section Break Slide Master</vt:lpstr>
      <vt:lpstr>Contents Slide Master</vt:lpstr>
      <vt:lpstr>Simple Light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5 未來發展</vt:lpstr>
      <vt:lpstr>6 結論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Allppt.com</dc:creator>
  <cp:lastModifiedBy>曾奕銓</cp:lastModifiedBy>
  <cp:revision>13</cp:revision>
  <dcterms:created xsi:type="dcterms:W3CDTF">2019-01-14T06:35:35Z</dcterms:created>
  <dcterms:modified xsi:type="dcterms:W3CDTF">2023-12-09T11:46:02Z</dcterms:modified>
</cp:coreProperties>
</file>